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1" r:id="rId5"/>
  </p:sldMasterIdLst>
  <p:notesMasterIdLst>
    <p:notesMasterId r:id="rId21"/>
  </p:notesMasterIdLst>
  <p:sldIdLst>
    <p:sldId id="326" r:id="rId6"/>
    <p:sldId id="294" r:id="rId7"/>
    <p:sldId id="320" r:id="rId8"/>
    <p:sldId id="321" r:id="rId9"/>
    <p:sldId id="309" r:id="rId10"/>
    <p:sldId id="310" r:id="rId11"/>
    <p:sldId id="324" r:id="rId12"/>
    <p:sldId id="315" r:id="rId13"/>
    <p:sldId id="313" r:id="rId14"/>
    <p:sldId id="322" r:id="rId15"/>
    <p:sldId id="286" r:id="rId16"/>
    <p:sldId id="327" r:id="rId17"/>
    <p:sldId id="328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6F5E6-81F7-3704-33B5-2106292EA6B0}" name="Peltola Marika" initials="PM" userId="S::marika.peltola@sek.fi::e7b777f8-d7a4-4f91-855e-b10aa149c4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6EC"/>
    <a:srgbClr val="1A3061"/>
    <a:srgbClr val="E9DFDE"/>
    <a:srgbClr val="9FBDF9"/>
    <a:srgbClr val="D1DDFA"/>
    <a:srgbClr val="E7EDFB"/>
    <a:srgbClr val="F4EFEC"/>
    <a:srgbClr val="535D62"/>
    <a:srgbClr val="288C72"/>
    <a:srgbClr val="C7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4CCA-F2C4-4F7C-BB1F-24707E7102B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B412-FA48-4A0E-BBD5-D2A8DDE6B4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5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602398" y="2142292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602398" y="4718677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CDBAA6F0-534B-ECF4-A50B-D12ADFD6F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4938" y="323850"/>
            <a:ext cx="2892424" cy="434976"/>
            <a:chOff x="9024938" y="323850"/>
            <a:chExt cx="2892424" cy="43497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756A4AF-5EC3-E84A-894B-99FD4A34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99575" y="587375"/>
              <a:ext cx="169862" cy="169863"/>
            </a:xfrm>
            <a:custGeom>
              <a:avLst/>
              <a:gdLst>
                <a:gd name="T0" fmla="*/ 611 w 941"/>
                <a:gd name="T1" fmla="*/ 708 h 935"/>
                <a:gd name="T2" fmla="*/ 706 w 941"/>
                <a:gd name="T3" fmla="*/ 606 h 935"/>
                <a:gd name="T4" fmla="*/ 740 w 941"/>
                <a:gd name="T5" fmla="*/ 467 h 935"/>
                <a:gd name="T6" fmla="*/ 707 w 941"/>
                <a:gd name="T7" fmla="*/ 329 h 935"/>
                <a:gd name="T8" fmla="*/ 612 w 941"/>
                <a:gd name="T9" fmla="*/ 228 h 935"/>
                <a:gd name="T10" fmla="*/ 473 w 941"/>
                <a:gd name="T11" fmla="*/ 191 h 935"/>
                <a:gd name="T12" fmla="*/ 337 w 941"/>
                <a:gd name="T13" fmla="*/ 228 h 935"/>
                <a:gd name="T14" fmla="*/ 242 w 941"/>
                <a:gd name="T15" fmla="*/ 329 h 935"/>
                <a:gd name="T16" fmla="*/ 208 w 941"/>
                <a:gd name="T17" fmla="*/ 467 h 935"/>
                <a:gd name="T18" fmla="*/ 243 w 941"/>
                <a:gd name="T19" fmla="*/ 607 h 935"/>
                <a:gd name="T20" fmla="*/ 338 w 941"/>
                <a:gd name="T21" fmla="*/ 708 h 935"/>
                <a:gd name="T22" fmla="*/ 473 w 941"/>
                <a:gd name="T23" fmla="*/ 746 h 935"/>
                <a:gd name="T24" fmla="*/ 611 w 941"/>
                <a:gd name="T25" fmla="*/ 708 h 935"/>
                <a:gd name="T26" fmla="*/ 207 w 941"/>
                <a:gd name="T27" fmla="*/ 873 h 935"/>
                <a:gd name="T28" fmla="*/ 55 w 941"/>
                <a:gd name="T29" fmla="*/ 704 h 935"/>
                <a:gd name="T30" fmla="*/ 0 w 941"/>
                <a:gd name="T31" fmla="*/ 465 h 935"/>
                <a:gd name="T32" fmla="*/ 55 w 941"/>
                <a:gd name="T33" fmla="*/ 231 h 935"/>
                <a:gd name="T34" fmla="*/ 207 w 941"/>
                <a:gd name="T35" fmla="*/ 62 h 935"/>
                <a:gd name="T36" fmla="*/ 429 w 941"/>
                <a:gd name="T37" fmla="*/ 0 h 935"/>
                <a:gd name="T38" fmla="*/ 563 w 941"/>
                <a:gd name="T39" fmla="*/ 25 h 935"/>
                <a:gd name="T40" fmla="*/ 683 w 941"/>
                <a:gd name="T41" fmla="*/ 98 h 935"/>
                <a:gd name="T42" fmla="*/ 740 w 941"/>
                <a:gd name="T43" fmla="*/ 173 h 935"/>
                <a:gd name="T44" fmla="*/ 740 w 941"/>
                <a:gd name="T45" fmla="*/ 20 h 935"/>
                <a:gd name="T46" fmla="*/ 941 w 941"/>
                <a:gd name="T47" fmla="*/ 20 h 935"/>
                <a:gd name="T48" fmla="*/ 941 w 941"/>
                <a:gd name="T49" fmla="*/ 721 h 935"/>
                <a:gd name="T50" fmla="*/ 941 w 941"/>
                <a:gd name="T51" fmla="*/ 819 h 935"/>
                <a:gd name="T52" fmla="*/ 941 w 941"/>
                <a:gd name="T53" fmla="*/ 914 h 935"/>
                <a:gd name="T54" fmla="*/ 740 w 941"/>
                <a:gd name="T55" fmla="*/ 914 h 935"/>
                <a:gd name="T56" fmla="*/ 740 w 941"/>
                <a:gd name="T57" fmla="*/ 813 h 935"/>
                <a:gd name="T58" fmla="*/ 740 w 941"/>
                <a:gd name="T59" fmla="*/ 758 h 935"/>
                <a:gd name="T60" fmla="*/ 628 w 941"/>
                <a:gd name="T61" fmla="*/ 877 h 935"/>
                <a:gd name="T62" fmla="*/ 429 w 941"/>
                <a:gd name="T63" fmla="*/ 935 h 935"/>
                <a:gd name="T64" fmla="*/ 207 w 941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9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7" y="329"/>
                  </a:cubicBezTo>
                  <a:cubicBezTo>
                    <a:pt x="685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7" y="228"/>
                  </a:cubicBezTo>
                  <a:cubicBezTo>
                    <a:pt x="297" y="253"/>
                    <a:pt x="265" y="286"/>
                    <a:pt x="242" y="329"/>
                  </a:cubicBezTo>
                  <a:cubicBezTo>
                    <a:pt x="219" y="372"/>
                    <a:pt x="208" y="418"/>
                    <a:pt x="208" y="467"/>
                  </a:cubicBezTo>
                  <a:cubicBezTo>
                    <a:pt x="208" y="519"/>
                    <a:pt x="220" y="566"/>
                    <a:pt x="243" y="607"/>
                  </a:cubicBezTo>
                  <a:cubicBezTo>
                    <a:pt x="267" y="649"/>
                    <a:pt x="298" y="682"/>
                    <a:pt x="338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7" y="873"/>
                  </a:moveTo>
                  <a:cubicBezTo>
                    <a:pt x="142" y="831"/>
                    <a:pt x="91" y="775"/>
                    <a:pt x="55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5" y="231"/>
                  </a:cubicBezTo>
                  <a:cubicBezTo>
                    <a:pt x="91" y="160"/>
                    <a:pt x="142" y="103"/>
                    <a:pt x="207" y="62"/>
                  </a:cubicBezTo>
                  <a:cubicBezTo>
                    <a:pt x="272" y="21"/>
                    <a:pt x="346" y="0"/>
                    <a:pt x="429" y="0"/>
                  </a:cubicBezTo>
                  <a:cubicBezTo>
                    <a:pt x="473" y="0"/>
                    <a:pt x="518" y="8"/>
                    <a:pt x="563" y="25"/>
                  </a:cubicBezTo>
                  <a:cubicBezTo>
                    <a:pt x="608" y="41"/>
                    <a:pt x="648" y="66"/>
                    <a:pt x="683" y="98"/>
                  </a:cubicBezTo>
                  <a:cubicBezTo>
                    <a:pt x="707" y="120"/>
                    <a:pt x="726" y="145"/>
                    <a:pt x="740" y="173"/>
                  </a:cubicBezTo>
                  <a:lnTo>
                    <a:pt x="740" y="20"/>
                  </a:lnTo>
                  <a:lnTo>
                    <a:pt x="941" y="20"/>
                  </a:lnTo>
                  <a:lnTo>
                    <a:pt x="941" y="721"/>
                  </a:lnTo>
                  <a:lnTo>
                    <a:pt x="941" y="819"/>
                  </a:lnTo>
                  <a:lnTo>
                    <a:pt x="941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8" y="847"/>
                    <a:pt x="628" y="877"/>
                  </a:cubicBezTo>
                  <a:cubicBezTo>
                    <a:pt x="566" y="916"/>
                    <a:pt x="499" y="935"/>
                    <a:pt x="429" y="935"/>
                  </a:cubicBezTo>
                  <a:cubicBezTo>
                    <a:pt x="346" y="935"/>
                    <a:pt x="272" y="914"/>
                    <a:pt x="207" y="873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EB406C7-9B0F-ADB5-5635-BAE6BE369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8 w 827"/>
                <a:gd name="T9" fmla="*/ 57 h 918"/>
                <a:gd name="T10" fmla="*/ 489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7 w 827"/>
                <a:gd name="T21" fmla="*/ 918 h 918"/>
                <a:gd name="T22" fmla="*/ 617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1 w 827"/>
                <a:gd name="T29" fmla="*/ 222 h 918"/>
                <a:gd name="T30" fmla="*/ 235 w 827"/>
                <a:gd name="T31" fmla="*/ 298 h 918"/>
                <a:gd name="T32" fmla="*/ 207 w 827"/>
                <a:gd name="T33" fmla="*/ 412 h 918"/>
                <a:gd name="T34" fmla="*/ 207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8" y="57"/>
                  </a:cubicBezTo>
                  <a:cubicBezTo>
                    <a:pt x="355" y="19"/>
                    <a:pt x="419" y="0"/>
                    <a:pt x="489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7" y="918"/>
                  </a:lnTo>
                  <a:lnTo>
                    <a:pt x="617" y="404"/>
                  </a:lnTo>
                  <a:cubicBezTo>
                    <a:pt x="617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79" y="195"/>
                    <a:pt x="344" y="204"/>
                    <a:pt x="311" y="222"/>
                  </a:cubicBezTo>
                  <a:cubicBezTo>
                    <a:pt x="279" y="240"/>
                    <a:pt x="254" y="265"/>
                    <a:pt x="235" y="298"/>
                  </a:cubicBezTo>
                  <a:cubicBezTo>
                    <a:pt x="217" y="331"/>
                    <a:pt x="207" y="369"/>
                    <a:pt x="207" y="412"/>
                  </a:cubicBezTo>
                  <a:lnTo>
                    <a:pt x="207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CE3E689-F681-8AC9-AADA-3EFAA1711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163" y="587375"/>
              <a:ext cx="169862" cy="169863"/>
            </a:xfrm>
            <a:custGeom>
              <a:avLst/>
              <a:gdLst>
                <a:gd name="T0" fmla="*/ 611 w 940"/>
                <a:gd name="T1" fmla="*/ 708 h 935"/>
                <a:gd name="T2" fmla="*/ 706 w 940"/>
                <a:gd name="T3" fmla="*/ 606 h 935"/>
                <a:gd name="T4" fmla="*/ 740 w 940"/>
                <a:gd name="T5" fmla="*/ 467 h 935"/>
                <a:gd name="T6" fmla="*/ 706 w 940"/>
                <a:gd name="T7" fmla="*/ 329 h 935"/>
                <a:gd name="T8" fmla="*/ 612 w 940"/>
                <a:gd name="T9" fmla="*/ 228 h 935"/>
                <a:gd name="T10" fmla="*/ 473 w 940"/>
                <a:gd name="T11" fmla="*/ 191 h 935"/>
                <a:gd name="T12" fmla="*/ 336 w 940"/>
                <a:gd name="T13" fmla="*/ 228 h 935"/>
                <a:gd name="T14" fmla="*/ 242 w 940"/>
                <a:gd name="T15" fmla="*/ 329 h 935"/>
                <a:gd name="T16" fmla="*/ 207 w 940"/>
                <a:gd name="T17" fmla="*/ 467 h 935"/>
                <a:gd name="T18" fmla="*/ 243 w 940"/>
                <a:gd name="T19" fmla="*/ 607 h 935"/>
                <a:gd name="T20" fmla="*/ 337 w 940"/>
                <a:gd name="T21" fmla="*/ 708 h 935"/>
                <a:gd name="T22" fmla="*/ 473 w 940"/>
                <a:gd name="T23" fmla="*/ 746 h 935"/>
                <a:gd name="T24" fmla="*/ 611 w 940"/>
                <a:gd name="T25" fmla="*/ 708 h 935"/>
                <a:gd name="T26" fmla="*/ 206 w 940"/>
                <a:gd name="T27" fmla="*/ 873 h 935"/>
                <a:gd name="T28" fmla="*/ 54 w 940"/>
                <a:gd name="T29" fmla="*/ 704 h 935"/>
                <a:gd name="T30" fmla="*/ 0 w 940"/>
                <a:gd name="T31" fmla="*/ 465 h 935"/>
                <a:gd name="T32" fmla="*/ 54 w 940"/>
                <a:gd name="T33" fmla="*/ 231 h 935"/>
                <a:gd name="T34" fmla="*/ 206 w 940"/>
                <a:gd name="T35" fmla="*/ 62 h 935"/>
                <a:gd name="T36" fmla="*/ 428 w 940"/>
                <a:gd name="T37" fmla="*/ 0 h 935"/>
                <a:gd name="T38" fmla="*/ 563 w 940"/>
                <a:gd name="T39" fmla="*/ 25 h 935"/>
                <a:gd name="T40" fmla="*/ 682 w 940"/>
                <a:gd name="T41" fmla="*/ 98 h 935"/>
                <a:gd name="T42" fmla="*/ 740 w 940"/>
                <a:gd name="T43" fmla="*/ 173 h 935"/>
                <a:gd name="T44" fmla="*/ 740 w 940"/>
                <a:gd name="T45" fmla="*/ 20 h 935"/>
                <a:gd name="T46" fmla="*/ 940 w 940"/>
                <a:gd name="T47" fmla="*/ 20 h 935"/>
                <a:gd name="T48" fmla="*/ 940 w 940"/>
                <a:gd name="T49" fmla="*/ 721 h 935"/>
                <a:gd name="T50" fmla="*/ 940 w 940"/>
                <a:gd name="T51" fmla="*/ 819 h 935"/>
                <a:gd name="T52" fmla="*/ 940 w 940"/>
                <a:gd name="T53" fmla="*/ 914 h 935"/>
                <a:gd name="T54" fmla="*/ 740 w 940"/>
                <a:gd name="T55" fmla="*/ 914 h 935"/>
                <a:gd name="T56" fmla="*/ 740 w 940"/>
                <a:gd name="T57" fmla="*/ 813 h 935"/>
                <a:gd name="T58" fmla="*/ 740 w 940"/>
                <a:gd name="T59" fmla="*/ 758 h 935"/>
                <a:gd name="T60" fmla="*/ 628 w 940"/>
                <a:gd name="T61" fmla="*/ 877 h 935"/>
                <a:gd name="T62" fmla="*/ 428 w 940"/>
                <a:gd name="T63" fmla="*/ 935 h 935"/>
                <a:gd name="T64" fmla="*/ 206 w 940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0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8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6" y="329"/>
                  </a:cubicBezTo>
                  <a:cubicBezTo>
                    <a:pt x="684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6" y="228"/>
                  </a:cubicBezTo>
                  <a:cubicBezTo>
                    <a:pt x="296" y="253"/>
                    <a:pt x="265" y="286"/>
                    <a:pt x="242" y="329"/>
                  </a:cubicBezTo>
                  <a:cubicBezTo>
                    <a:pt x="219" y="372"/>
                    <a:pt x="207" y="418"/>
                    <a:pt x="207" y="467"/>
                  </a:cubicBezTo>
                  <a:cubicBezTo>
                    <a:pt x="207" y="519"/>
                    <a:pt x="219" y="566"/>
                    <a:pt x="243" y="607"/>
                  </a:cubicBezTo>
                  <a:cubicBezTo>
                    <a:pt x="266" y="649"/>
                    <a:pt x="298" y="682"/>
                    <a:pt x="337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6" y="873"/>
                  </a:moveTo>
                  <a:cubicBezTo>
                    <a:pt x="142" y="831"/>
                    <a:pt x="91" y="775"/>
                    <a:pt x="54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4" y="231"/>
                  </a:cubicBezTo>
                  <a:cubicBezTo>
                    <a:pt x="91" y="160"/>
                    <a:pt x="142" y="103"/>
                    <a:pt x="206" y="62"/>
                  </a:cubicBezTo>
                  <a:cubicBezTo>
                    <a:pt x="271" y="21"/>
                    <a:pt x="345" y="0"/>
                    <a:pt x="428" y="0"/>
                  </a:cubicBezTo>
                  <a:cubicBezTo>
                    <a:pt x="473" y="0"/>
                    <a:pt x="517" y="8"/>
                    <a:pt x="563" y="25"/>
                  </a:cubicBezTo>
                  <a:cubicBezTo>
                    <a:pt x="608" y="41"/>
                    <a:pt x="648" y="66"/>
                    <a:pt x="682" y="98"/>
                  </a:cubicBezTo>
                  <a:cubicBezTo>
                    <a:pt x="706" y="120"/>
                    <a:pt x="725" y="145"/>
                    <a:pt x="740" y="173"/>
                  </a:cubicBezTo>
                  <a:lnTo>
                    <a:pt x="740" y="20"/>
                  </a:lnTo>
                  <a:lnTo>
                    <a:pt x="940" y="20"/>
                  </a:lnTo>
                  <a:lnTo>
                    <a:pt x="940" y="721"/>
                  </a:lnTo>
                  <a:lnTo>
                    <a:pt x="940" y="819"/>
                  </a:lnTo>
                  <a:lnTo>
                    <a:pt x="940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7" y="847"/>
                    <a:pt x="628" y="877"/>
                  </a:cubicBezTo>
                  <a:cubicBezTo>
                    <a:pt x="565" y="916"/>
                    <a:pt x="499" y="935"/>
                    <a:pt x="428" y="935"/>
                  </a:cubicBezTo>
                  <a:cubicBezTo>
                    <a:pt x="345" y="935"/>
                    <a:pt x="271" y="914"/>
                    <a:pt x="206" y="873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06D0A40-BA29-238C-B8D3-E6994640C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5188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9 w 827"/>
                <a:gd name="T9" fmla="*/ 57 h 918"/>
                <a:gd name="T10" fmla="*/ 490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8 w 827"/>
                <a:gd name="T21" fmla="*/ 918 h 918"/>
                <a:gd name="T22" fmla="*/ 618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2 w 827"/>
                <a:gd name="T29" fmla="*/ 222 h 918"/>
                <a:gd name="T30" fmla="*/ 236 w 827"/>
                <a:gd name="T31" fmla="*/ 298 h 918"/>
                <a:gd name="T32" fmla="*/ 208 w 827"/>
                <a:gd name="T33" fmla="*/ 412 h 918"/>
                <a:gd name="T34" fmla="*/ 208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9" y="57"/>
                  </a:cubicBezTo>
                  <a:cubicBezTo>
                    <a:pt x="355" y="19"/>
                    <a:pt x="419" y="0"/>
                    <a:pt x="490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8" y="918"/>
                  </a:lnTo>
                  <a:lnTo>
                    <a:pt x="618" y="404"/>
                  </a:lnTo>
                  <a:cubicBezTo>
                    <a:pt x="618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80" y="195"/>
                    <a:pt x="344" y="204"/>
                    <a:pt x="312" y="222"/>
                  </a:cubicBezTo>
                  <a:cubicBezTo>
                    <a:pt x="279" y="240"/>
                    <a:pt x="254" y="265"/>
                    <a:pt x="236" y="298"/>
                  </a:cubicBezTo>
                  <a:cubicBezTo>
                    <a:pt x="217" y="331"/>
                    <a:pt x="208" y="369"/>
                    <a:pt x="208" y="412"/>
                  </a:cubicBezTo>
                  <a:lnTo>
                    <a:pt x="208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6D93E48-C015-F2E1-114E-86992112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3325" y="323850"/>
              <a:ext cx="193675" cy="66675"/>
            </a:xfrm>
            <a:custGeom>
              <a:avLst/>
              <a:gdLst>
                <a:gd name="T0" fmla="*/ 879 w 1074"/>
                <a:gd name="T1" fmla="*/ 0 h 368"/>
                <a:gd name="T2" fmla="*/ 200 w 1074"/>
                <a:gd name="T3" fmla="*/ 0 h 368"/>
                <a:gd name="T4" fmla="*/ 13 w 1074"/>
                <a:gd name="T5" fmla="*/ 163 h 368"/>
                <a:gd name="T6" fmla="*/ 195 w 1074"/>
                <a:gd name="T7" fmla="*/ 368 h 368"/>
                <a:gd name="T8" fmla="*/ 874 w 1074"/>
                <a:gd name="T9" fmla="*/ 368 h 368"/>
                <a:gd name="T10" fmla="*/ 1061 w 1074"/>
                <a:gd name="T11" fmla="*/ 205 h 368"/>
                <a:gd name="T12" fmla="*/ 879 w 1074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368">
                  <a:moveTo>
                    <a:pt x="879" y="0"/>
                  </a:moveTo>
                  <a:lnTo>
                    <a:pt x="200" y="0"/>
                  </a:lnTo>
                  <a:cubicBezTo>
                    <a:pt x="106" y="0"/>
                    <a:pt x="24" y="69"/>
                    <a:pt x="13" y="163"/>
                  </a:cubicBezTo>
                  <a:cubicBezTo>
                    <a:pt x="0" y="273"/>
                    <a:pt x="87" y="368"/>
                    <a:pt x="195" y="368"/>
                  </a:cubicBezTo>
                  <a:lnTo>
                    <a:pt x="874" y="368"/>
                  </a:lnTo>
                  <a:cubicBezTo>
                    <a:pt x="968" y="368"/>
                    <a:pt x="1051" y="299"/>
                    <a:pt x="1061" y="205"/>
                  </a:cubicBezTo>
                  <a:cubicBezTo>
                    <a:pt x="1074" y="95"/>
                    <a:pt x="987" y="0"/>
                    <a:pt x="879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3624CDA-2252-45A0-77E0-D7196F007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323850"/>
              <a:ext cx="309562" cy="66675"/>
            </a:xfrm>
            <a:custGeom>
              <a:avLst/>
              <a:gdLst>
                <a:gd name="T0" fmla="*/ 1521 w 1716"/>
                <a:gd name="T1" fmla="*/ 0 h 367"/>
                <a:gd name="T2" fmla="*/ 200 w 1716"/>
                <a:gd name="T3" fmla="*/ 0 h 367"/>
                <a:gd name="T4" fmla="*/ 12 w 1716"/>
                <a:gd name="T5" fmla="*/ 162 h 367"/>
                <a:gd name="T6" fmla="*/ 195 w 1716"/>
                <a:gd name="T7" fmla="*/ 367 h 367"/>
                <a:gd name="T8" fmla="*/ 1516 w 1716"/>
                <a:gd name="T9" fmla="*/ 367 h 367"/>
                <a:gd name="T10" fmla="*/ 1703 w 1716"/>
                <a:gd name="T11" fmla="*/ 205 h 367"/>
                <a:gd name="T12" fmla="*/ 1521 w 171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367">
                  <a:moveTo>
                    <a:pt x="1521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1516" y="367"/>
                  </a:lnTo>
                  <a:cubicBezTo>
                    <a:pt x="1610" y="367"/>
                    <a:pt x="1693" y="298"/>
                    <a:pt x="1703" y="205"/>
                  </a:cubicBezTo>
                  <a:cubicBezTo>
                    <a:pt x="1716" y="94"/>
                    <a:pt x="1629" y="0"/>
                    <a:pt x="152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F68AFFCB-0704-1EDC-06BE-11BABF988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446088"/>
              <a:ext cx="214312" cy="66675"/>
            </a:xfrm>
            <a:custGeom>
              <a:avLst/>
              <a:gdLst>
                <a:gd name="T0" fmla="*/ 990 w 1185"/>
                <a:gd name="T1" fmla="*/ 0 h 367"/>
                <a:gd name="T2" fmla="*/ 200 w 1185"/>
                <a:gd name="T3" fmla="*/ 0 h 367"/>
                <a:gd name="T4" fmla="*/ 12 w 1185"/>
                <a:gd name="T5" fmla="*/ 163 h 367"/>
                <a:gd name="T6" fmla="*/ 195 w 1185"/>
                <a:gd name="T7" fmla="*/ 367 h 367"/>
                <a:gd name="T8" fmla="*/ 985 w 1185"/>
                <a:gd name="T9" fmla="*/ 367 h 367"/>
                <a:gd name="T10" fmla="*/ 1172 w 1185"/>
                <a:gd name="T11" fmla="*/ 205 h 367"/>
                <a:gd name="T12" fmla="*/ 990 w 1185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367">
                  <a:moveTo>
                    <a:pt x="990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3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985" y="367"/>
                  </a:lnTo>
                  <a:cubicBezTo>
                    <a:pt x="1079" y="367"/>
                    <a:pt x="1162" y="299"/>
                    <a:pt x="1172" y="205"/>
                  </a:cubicBezTo>
                  <a:cubicBezTo>
                    <a:pt x="1185" y="95"/>
                    <a:pt x="1098" y="0"/>
                    <a:pt x="990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595135CE-F867-D625-682D-50D4F8FF9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569913"/>
              <a:ext cx="117475" cy="66675"/>
            </a:xfrm>
            <a:custGeom>
              <a:avLst/>
              <a:gdLst>
                <a:gd name="T0" fmla="*/ 195 w 653"/>
                <a:gd name="T1" fmla="*/ 367 h 367"/>
                <a:gd name="T2" fmla="*/ 454 w 653"/>
                <a:gd name="T3" fmla="*/ 367 h 367"/>
                <a:gd name="T4" fmla="*/ 641 w 653"/>
                <a:gd name="T5" fmla="*/ 205 h 367"/>
                <a:gd name="T6" fmla="*/ 459 w 653"/>
                <a:gd name="T7" fmla="*/ 0 h 367"/>
                <a:gd name="T8" fmla="*/ 200 w 653"/>
                <a:gd name="T9" fmla="*/ 0 h 367"/>
                <a:gd name="T10" fmla="*/ 12 w 653"/>
                <a:gd name="T11" fmla="*/ 162 h 367"/>
                <a:gd name="T12" fmla="*/ 195 w 65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367">
                  <a:moveTo>
                    <a:pt x="195" y="367"/>
                  </a:moveTo>
                  <a:lnTo>
                    <a:pt x="454" y="367"/>
                  </a:lnTo>
                  <a:cubicBezTo>
                    <a:pt x="548" y="367"/>
                    <a:pt x="630" y="298"/>
                    <a:pt x="641" y="205"/>
                  </a:cubicBezTo>
                  <a:cubicBezTo>
                    <a:pt x="653" y="94"/>
                    <a:pt x="567" y="0"/>
                    <a:pt x="459" y="0"/>
                  </a:cubicBezTo>
                  <a:lnTo>
                    <a:pt x="200" y="0"/>
                  </a:lnTo>
                  <a:cubicBezTo>
                    <a:pt x="106" y="0"/>
                    <a:pt x="23" y="68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7565F7A2-BA0C-1C70-25C4-7DD3029FF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692150"/>
              <a:ext cx="152400" cy="66675"/>
            </a:xfrm>
            <a:custGeom>
              <a:avLst/>
              <a:gdLst>
                <a:gd name="T0" fmla="*/ 648 w 843"/>
                <a:gd name="T1" fmla="*/ 0 h 367"/>
                <a:gd name="T2" fmla="*/ 200 w 843"/>
                <a:gd name="T3" fmla="*/ 0 h 367"/>
                <a:gd name="T4" fmla="*/ 12 w 843"/>
                <a:gd name="T5" fmla="*/ 162 h 367"/>
                <a:gd name="T6" fmla="*/ 195 w 843"/>
                <a:gd name="T7" fmla="*/ 367 h 367"/>
                <a:gd name="T8" fmla="*/ 643 w 843"/>
                <a:gd name="T9" fmla="*/ 367 h 367"/>
                <a:gd name="T10" fmla="*/ 831 w 843"/>
                <a:gd name="T11" fmla="*/ 205 h 367"/>
                <a:gd name="T12" fmla="*/ 648 w 84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67">
                  <a:moveTo>
                    <a:pt x="648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643" y="367"/>
                  </a:lnTo>
                  <a:cubicBezTo>
                    <a:pt x="737" y="367"/>
                    <a:pt x="820" y="298"/>
                    <a:pt x="831" y="205"/>
                  </a:cubicBezTo>
                  <a:cubicBezTo>
                    <a:pt x="843" y="94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A8DB94E5-36BC-8821-A5C1-A224EBC6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9250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3" name="Rectangle 15">
              <a:extLst>
                <a:ext uri="{FF2B5EF4-FFF2-40B4-BE49-F238E27FC236}">
                  <a16:creationId xmlns:a16="http://schemas.microsoft.com/office/drawing/2014/main" id="{5B33A20F-FA6E-FD77-FAA4-208342D73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5600" y="590550"/>
              <a:ext cx="36512" cy="161925"/>
            </a:xfrm>
            <a:prstGeom prst="rect">
              <a:avLst/>
            </a:pr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B40A80EF-C65D-3A2D-AA3A-D1C46FA2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585788"/>
              <a:ext cx="130175" cy="173038"/>
            </a:xfrm>
            <a:custGeom>
              <a:avLst/>
              <a:gdLst>
                <a:gd name="T0" fmla="*/ 647 w 720"/>
                <a:gd name="T1" fmla="*/ 469 h 950"/>
                <a:gd name="T2" fmla="*/ 455 w 720"/>
                <a:gd name="T3" fmla="*/ 377 h 950"/>
                <a:gd name="T4" fmla="*/ 371 w 720"/>
                <a:gd name="T5" fmla="*/ 358 h 950"/>
                <a:gd name="T6" fmla="*/ 273 w 720"/>
                <a:gd name="T7" fmla="*/ 323 h 950"/>
                <a:gd name="T8" fmla="*/ 240 w 720"/>
                <a:gd name="T9" fmla="*/ 262 h 950"/>
                <a:gd name="T10" fmla="*/ 274 w 720"/>
                <a:gd name="T11" fmla="*/ 197 h 950"/>
                <a:gd name="T12" fmla="*/ 364 w 720"/>
                <a:gd name="T13" fmla="*/ 171 h 950"/>
                <a:gd name="T14" fmla="*/ 473 w 720"/>
                <a:gd name="T15" fmla="*/ 204 h 950"/>
                <a:gd name="T16" fmla="*/ 529 w 720"/>
                <a:gd name="T17" fmla="*/ 286 h 950"/>
                <a:gd name="T18" fmla="*/ 706 w 720"/>
                <a:gd name="T19" fmla="*/ 214 h 950"/>
                <a:gd name="T20" fmla="*/ 596 w 720"/>
                <a:gd name="T21" fmla="*/ 65 h 950"/>
                <a:gd name="T22" fmla="*/ 371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1 w 720"/>
                <a:gd name="T29" fmla="*/ 281 h 950"/>
                <a:gd name="T30" fmla="*/ 107 w 720"/>
                <a:gd name="T31" fmla="*/ 446 h 950"/>
                <a:gd name="T32" fmla="*/ 308 w 720"/>
                <a:gd name="T33" fmla="*/ 540 h 950"/>
                <a:gd name="T34" fmla="*/ 396 w 720"/>
                <a:gd name="T35" fmla="*/ 561 h 950"/>
                <a:gd name="T36" fmla="*/ 488 w 720"/>
                <a:gd name="T37" fmla="*/ 598 h 950"/>
                <a:gd name="T38" fmla="*/ 520 w 720"/>
                <a:gd name="T39" fmla="*/ 665 h 950"/>
                <a:gd name="T40" fmla="*/ 483 w 720"/>
                <a:gd name="T41" fmla="*/ 742 h 950"/>
                <a:gd name="T42" fmla="*/ 381 w 720"/>
                <a:gd name="T43" fmla="*/ 772 h 950"/>
                <a:gd name="T44" fmla="*/ 243 w 720"/>
                <a:gd name="T45" fmla="*/ 726 h 950"/>
                <a:gd name="T46" fmla="*/ 181 w 720"/>
                <a:gd name="T47" fmla="*/ 628 h 950"/>
                <a:gd name="T48" fmla="*/ 0 w 720"/>
                <a:gd name="T49" fmla="*/ 689 h 950"/>
                <a:gd name="T50" fmla="*/ 124 w 720"/>
                <a:gd name="T51" fmla="*/ 876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2 h 950"/>
                <a:gd name="T58" fmla="*/ 720 w 720"/>
                <a:gd name="T59" fmla="*/ 650 h 950"/>
                <a:gd name="T60" fmla="*/ 647 w 720"/>
                <a:gd name="T61" fmla="*/ 469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9"/>
                  </a:moveTo>
                  <a:cubicBezTo>
                    <a:pt x="598" y="426"/>
                    <a:pt x="534" y="396"/>
                    <a:pt x="455" y="377"/>
                  </a:cubicBezTo>
                  <a:lnTo>
                    <a:pt x="371" y="358"/>
                  </a:lnTo>
                  <a:cubicBezTo>
                    <a:pt x="328" y="349"/>
                    <a:pt x="295" y="337"/>
                    <a:pt x="273" y="323"/>
                  </a:cubicBezTo>
                  <a:cubicBezTo>
                    <a:pt x="251" y="310"/>
                    <a:pt x="240" y="289"/>
                    <a:pt x="240" y="262"/>
                  </a:cubicBezTo>
                  <a:cubicBezTo>
                    <a:pt x="240" y="236"/>
                    <a:pt x="251" y="214"/>
                    <a:pt x="274" y="197"/>
                  </a:cubicBezTo>
                  <a:cubicBezTo>
                    <a:pt x="297" y="180"/>
                    <a:pt x="327" y="171"/>
                    <a:pt x="364" y="171"/>
                  </a:cubicBezTo>
                  <a:cubicBezTo>
                    <a:pt x="406" y="171"/>
                    <a:pt x="442" y="182"/>
                    <a:pt x="473" y="204"/>
                  </a:cubicBezTo>
                  <a:cubicBezTo>
                    <a:pt x="499" y="224"/>
                    <a:pt x="518" y="251"/>
                    <a:pt x="529" y="286"/>
                  </a:cubicBezTo>
                  <a:lnTo>
                    <a:pt x="706" y="214"/>
                  </a:lnTo>
                  <a:cubicBezTo>
                    <a:pt x="687" y="155"/>
                    <a:pt x="650" y="105"/>
                    <a:pt x="596" y="65"/>
                  </a:cubicBezTo>
                  <a:cubicBezTo>
                    <a:pt x="537" y="22"/>
                    <a:pt x="462" y="0"/>
                    <a:pt x="371" y="0"/>
                  </a:cubicBezTo>
                  <a:cubicBezTo>
                    <a:pt x="308" y="0"/>
                    <a:pt x="252" y="13"/>
                    <a:pt x="202" y="38"/>
                  </a:cubicBezTo>
                  <a:cubicBezTo>
                    <a:pt x="152" y="64"/>
                    <a:pt x="112" y="98"/>
                    <a:pt x="84" y="140"/>
                  </a:cubicBezTo>
                  <a:cubicBezTo>
                    <a:pt x="55" y="183"/>
                    <a:pt x="41" y="230"/>
                    <a:pt x="41" y="281"/>
                  </a:cubicBezTo>
                  <a:cubicBezTo>
                    <a:pt x="41" y="349"/>
                    <a:pt x="63" y="404"/>
                    <a:pt x="107" y="446"/>
                  </a:cubicBezTo>
                  <a:cubicBezTo>
                    <a:pt x="151" y="488"/>
                    <a:pt x="218" y="519"/>
                    <a:pt x="308" y="540"/>
                  </a:cubicBezTo>
                  <a:lnTo>
                    <a:pt x="396" y="561"/>
                  </a:lnTo>
                  <a:cubicBezTo>
                    <a:pt x="436" y="571"/>
                    <a:pt x="467" y="583"/>
                    <a:pt x="488" y="598"/>
                  </a:cubicBezTo>
                  <a:cubicBezTo>
                    <a:pt x="509" y="613"/>
                    <a:pt x="520" y="635"/>
                    <a:pt x="520" y="665"/>
                  </a:cubicBezTo>
                  <a:cubicBezTo>
                    <a:pt x="520" y="697"/>
                    <a:pt x="507" y="723"/>
                    <a:pt x="483" y="742"/>
                  </a:cubicBezTo>
                  <a:cubicBezTo>
                    <a:pt x="458" y="762"/>
                    <a:pt x="424" y="772"/>
                    <a:pt x="381" y="772"/>
                  </a:cubicBezTo>
                  <a:cubicBezTo>
                    <a:pt x="326" y="772"/>
                    <a:pt x="281" y="757"/>
                    <a:pt x="243" y="726"/>
                  </a:cubicBezTo>
                  <a:cubicBezTo>
                    <a:pt x="212" y="699"/>
                    <a:pt x="191" y="667"/>
                    <a:pt x="181" y="628"/>
                  </a:cubicBezTo>
                  <a:lnTo>
                    <a:pt x="0" y="689"/>
                  </a:lnTo>
                  <a:cubicBezTo>
                    <a:pt x="18" y="767"/>
                    <a:pt x="59" y="829"/>
                    <a:pt x="124" y="876"/>
                  </a:cubicBezTo>
                  <a:cubicBezTo>
                    <a:pt x="192" y="925"/>
                    <a:pt x="277" y="950"/>
                    <a:pt x="377" y="950"/>
                  </a:cubicBezTo>
                  <a:cubicBezTo>
                    <a:pt x="444" y="950"/>
                    <a:pt x="503" y="937"/>
                    <a:pt x="555" y="910"/>
                  </a:cubicBezTo>
                  <a:cubicBezTo>
                    <a:pt x="607" y="884"/>
                    <a:pt x="647" y="848"/>
                    <a:pt x="677" y="802"/>
                  </a:cubicBezTo>
                  <a:cubicBezTo>
                    <a:pt x="706" y="756"/>
                    <a:pt x="720" y="705"/>
                    <a:pt x="720" y="650"/>
                  </a:cubicBezTo>
                  <a:cubicBezTo>
                    <a:pt x="720" y="572"/>
                    <a:pt x="696" y="511"/>
                    <a:pt x="647" y="469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DDF9EAF1-462B-F1EB-DD46-85DF8F653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50413" y="585788"/>
              <a:ext cx="128587" cy="173038"/>
            </a:xfrm>
            <a:custGeom>
              <a:avLst/>
              <a:gdLst>
                <a:gd name="T0" fmla="*/ 647 w 720"/>
                <a:gd name="T1" fmla="*/ 468 h 950"/>
                <a:gd name="T2" fmla="*/ 455 w 720"/>
                <a:gd name="T3" fmla="*/ 376 h 950"/>
                <a:gd name="T4" fmla="*/ 372 w 720"/>
                <a:gd name="T5" fmla="*/ 358 h 950"/>
                <a:gd name="T6" fmla="*/ 273 w 720"/>
                <a:gd name="T7" fmla="*/ 323 h 950"/>
                <a:gd name="T8" fmla="*/ 240 w 720"/>
                <a:gd name="T9" fmla="*/ 261 h 950"/>
                <a:gd name="T10" fmla="*/ 274 w 720"/>
                <a:gd name="T11" fmla="*/ 196 h 950"/>
                <a:gd name="T12" fmla="*/ 364 w 720"/>
                <a:gd name="T13" fmla="*/ 170 h 950"/>
                <a:gd name="T14" fmla="*/ 473 w 720"/>
                <a:gd name="T15" fmla="*/ 204 h 950"/>
                <a:gd name="T16" fmla="*/ 529 w 720"/>
                <a:gd name="T17" fmla="*/ 285 h 950"/>
                <a:gd name="T18" fmla="*/ 706 w 720"/>
                <a:gd name="T19" fmla="*/ 213 h 950"/>
                <a:gd name="T20" fmla="*/ 596 w 720"/>
                <a:gd name="T21" fmla="*/ 65 h 950"/>
                <a:gd name="T22" fmla="*/ 372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2 w 720"/>
                <a:gd name="T29" fmla="*/ 280 h 950"/>
                <a:gd name="T30" fmla="*/ 107 w 720"/>
                <a:gd name="T31" fmla="*/ 445 h 950"/>
                <a:gd name="T32" fmla="*/ 309 w 720"/>
                <a:gd name="T33" fmla="*/ 540 h 950"/>
                <a:gd name="T34" fmla="*/ 396 w 720"/>
                <a:gd name="T35" fmla="*/ 560 h 950"/>
                <a:gd name="T36" fmla="*/ 489 w 720"/>
                <a:gd name="T37" fmla="*/ 597 h 950"/>
                <a:gd name="T38" fmla="*/ 520 w 720"/>
                <a:gd name="T39" fmla="*/ 664 h 950"/>
                <a:gd name="T40" fmla="*/ 483 w 720"/>
                <a:gd name="T41" fmla="*/ 742 h 950"/>
                <a:gd name="T42" fmla="*/ 381 w 720"/>
                <a:gd name="T43" fmla="*/ 771 h 950"/>
                <a:gd name="T44" fmla="*/ 244 w 720"/>
                <a:gd name="T45" fmla="*/ 725 h 950"/>
                <a:gd name="T46" fmla="*/ 181 w 720"/>
                <a:gd name="T47" fmla="*/ 627 h 950"/>
                <a:gd name="T48" fmla="*/ 0 w 720"/>
                <a:gd name="T49" fmla="*/ 688 h 950"/>
                <a:gd name="T50" fmla="*/ 124 w 720"/>
                <a:gd name="T51" fmla="*/ 875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1 h 950"/>
                <a:gd name="T58" fmla="*/ 720 w 720"/>
                <a:gd name="T59" fmla="*/ 649 h 950"/>
                <a:gd name="T60" fmla="*/ 647 w 720"/>
                <a:gd name="T61" fmla="*/ 46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8"/>
                  </a:moveTo>
                  <a:cubicBezTo>
                    <a:pt x="598" y="426"/>
                    <a:pt x="534" y="395"/>
                    <a:pt x="455" y="376"/>
                  </a:cubicBezTo>
                  <a:lnTo>
                    <a:pt x="372" y="358"/>
                  </a:lnTo>
                  <a:cubicBezTo>
                    <a:pt x="328" y="348"/>
                    <a:pt x="296" y="336"/>
                    <a:pt x="273" y="323"/>
                  </a:cubicBezTo>
                  <a:cubicBezTo>
                    <a:pt x="251" y="309"/>
                    <a:pt x="240" y="289"/>
                    <a:pt x="240" y="261"/>
                  </a:cubicBezTo>
                  <a:cubicBezTo>
                    <a:pt x="240" y="235"/>
                    <a:pt x="251" y="214"/>
                    <a:pt x="274" y="196"/>
                  </a:cubicBezTo>
                  <a:cubicBezTo>
                    <a:pt x="297" y="179"/>
                    <a:pt x="327" y="170"/>
                    <a:pt x="364" y="170"/>
                  </a:cubicBezTo>
                  <a:cubicBezTo>
                    <a:pt x="406" y="170"/>
                    <a:pt x="443" y="182"/>
                    <a:pt x="473" y="204"/>
                  </a:cubicBezTo>
                  <a:cubicBezTo>
                    <a:pt x="499" y="223"/>
                    <a:pt x="518" y="251"/>
                    <a:pt x="529" y="285"/>
                  </a:cubicBezTo>
                  <a:lnTo>
                    <a:pt x="706" y="213"/>
                  </a:lnTo>
                  <a:cubicBezTo>
                    <a:pt x="687" y="154"/>
                    <a:pt x="651" y="104"/>
                    <a:pt x="596" y="65"/>
                  </a:cubicBezTo>
                  <a:cubicBezTo>
                    <a:pt x="537" y="21"/>
                    <a:pt x="462" y="0"/>
                    <a:pt x="372" y="0"/>
                  </a:cubicBezTo>
                  <a:cubicBezTo>
                    <a:pt x="309" y="0"/>
                    <a:pt x="252" y="13"/>
                    <a:pt x="202" y="38"/>
                  </a:cubicBezTo>
                  <a:cubicBezTo>
                    <a:pt x="152" y="63"/>
                    <a:pt x="113" y="97"/>
                    <a:pt x="84" y="140"/>
                  </a:cubicBezTo>
                  <a:cubicBezTo>
                    <a:pt x="56" y="183"/>
                    <a:pt x="42" y="229"/>
                    <a:pt x="42" y="280"/>
                  </a:cubicBezTo>
                  <a:cubicBezTo>
                    <a:pt x="42" y="348"/>
                    <a:pt x="64" y="403"/>
                    <a:pt x="107" y="445"/>
                  </a:cubicBezTo>
                  <a:cubicBezTo>
                    <a:pt x="151" y="487"/>
                    <a:pt x="218" y="519"/>
                    <a:pt x="309" y="540"/>
                  </a:cubicBezTo>
                  <a:lnTo>
                    <a:pt x="396" y="560"/>
                  </a:lnTo>
                  <a:cubicBezTo>
                    <a:pt x="437" y="570"/>
                    <a:pt x="468" y="582"/>
                    <a:pt x="489" y="597"/>
                  </a:cubicBezTo>
                  <a:cubicBezTo>
                    <a:pt x="510" y="612"/>
                    <a:pt x="520" y="634"/>
                    <a:pt x="520" y="664"/>
                  </a:cubicBezTo>
                  <a:cubicBezTo>
                    <a:pt x="520" y="696"/>
                    <a:pt x="508" y="722"/>
                    <a:pt x="483" y="742"/>
                  </a:cubicBezTo>
                  <a:cubicBezTo>
                    <a:pt x="458" y="762"/>
                    <a:pt x="424" y="771"/>
                    <a:pt x="381" y="771"/>
                  </a:cubicBezTo>
                  <a:cubicBezTo>
                    <a:pt x="327" y="771"/>
                    <a:pt x="281" y="756"/>
                    <a:pt x="244" y="725"/>
                  </a:cubicBezTo>
                  <a:cubicBezTo>
                    <a:pt x="212" y="699"/>
                    <a:pt x="191" y="666"/>
                    <a:pt x="181" y="627"/>
                  </a:cubicBezTo>
                  <a:lnTo>
                    <a:pt x="0" y="688"/>
                  </a:lnTo>
                  <a:cubicBezTo>
                    <a:pt x="18" y="766"/>
                    <a:pt x="59" y="829"/>
                    <a:pt x="124" y="875"/>
                  </a:cubicBezTo>
                  <a:cubicBezTo>
                    <a:pt x="193" y="925"/>
                    <a:pt x="277" y="950"/>
                    <a:pt x="377" y="950"/>
                  </a:cubicBezTo>
                  <a:cubicBezTo>
                    <a:pt x="444" y="950"/>
                    <a:pt x="503" y="936"/>
                    <a:pt x="555" y="910"/>
                  </a:cubicBezTo>
                  <a:cubicBezTo>
                    <a:pt x="607" y="883"/>
                    <a:pt x="648" y="847"/>
                    <a:pt x="677" y="801"/>
                  </a:cubicBezTo>
                  <a:cubicBezTo>
                    <a:pt x="706" y="755"/>
                    <a:pt x="720" y="705"/>
                    <a:pt x="720" y="649"/>
                  </a:cubicBezTo>
                  <a:cubicBezTo>
                    <a:pt x="720" y="571"/>
                    <a:pt x="696" y="511"/>
                    <a:pt x="647" y="468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032E1184-7867-435D-39B9-603ACA498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8863" y="585788"/>
              <a:ext cx="160337" cy="173038"/>
            </a:xfrm>
            <a:custGeom>
              <a:avLst/>
              <a:gdLst>
                <a:gd name="T0" fmla="*/ 693 w 887"/>
                <a:gd name="T1" fmla="*/ 622 h 950"/>
                <a:gd name="T2" fmla="*/ 606 w 887"/>
                <a:gd name="T3" fmla="*/ 720 h 950"/>
                <a:gd name="T4" fmla="*/ 468 w 887"/>
                <a:gd name="T5" fmla="*/ 755 h 950"/>
                <a:gd name="T6" fmla="*/ 333 w 887"/>
                <a:gd name="T7" fmla="*/ 718 h 950"/>
                <a:gd name="T8" fmla="*/ 241 w 887"/>
                <a:gd name="T9" fmla="*/ 616 h 950"/>
                <a:gd name="T10" fmla="*/ 208 w 887"/>
                <a:gd name="T11" fmla="*/ 473 h 950"/>
                <a:gd name="T12" fmla="*/ 240 w 887"/>
                <a:gd name="T13" fmla="*/ 335 h 950"/>
                <a:gd name="T14" fmla="*/ 332 w 887"/>
                <a:gd name="T15" fmla="*/ 233 h 950"/>
                <a:gd name="T16" fmla="*/ 468 w 887"/>
                <a:gd name="T17" fmla="*/ 195 h 950"/>
                <a:gd name="T18" fmla="*/ 601 w 887"/>
                <a:gd name="T19" fmla="*/ 230 h 950"/>
                <a:gd name="T20" fmla="*/ 685 w 887"/>
                <a:gd name="T21" fmla="*/ 317 h 950"/>
                <a:gd name="T22" fmla="*/ 877 w 887"/>
                <a:gd name="T23" fmla="*/ 230 h 950"/>
                <a:gd name="T24" fmla="*/ 723 w 887"/>
                <a:gd name="T25" fmla="*/ 64 h 950"/>
                <a:gd name="T26" fmla="*/ 468 w 887"/>
                <a:gd name="T27" fmla="*/ 0 h 950"/>
                <a:gd name="T28" fmla="*/ 231 w 887"/>
                <a:gd name="T29" fmla="*/ 64 h 950"/>
                <a:gd name="T30" fmla="*/ 62 w 887"/>
                <a:gd name="T31" fmla="*/ 236 h 950"/>
                <a:gd name="T32" fmla="*/ 0 w 887"/>
                <a:gd name="T33" fmla="*/ 473 h 950"/>
                <a:gd name="T34" fmla="*/ 61 w 887"/>
                <a:gd name="T35" fmla="*/ 713 h 950"/>
                <a:gd name="T36" fmla="*/ 230 w 887"/>
                <a:gd name="T37" fmla="*/ 886 h 950"/>
                <a:gd name="T38" fmla="*/ 469 w 887"/>
                <a:gd name="T39" fmla="*/ 950 h 950"/>
                <a:gd name="T40" fmla="*/ 726 w 887"/>
                <a:gd name="T41" fmla="*/ 885 h 950"/>
                <a:gd name="T42" fmla="*/ 887 w 887"/>
                <a:gd name="T43" fmla="*/ 703 h 950"/>
                <a:gd name="T44" fmla="*/ 693 w 887"/>
                <a:gd name="T45" fmla="*/ 62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950">
                  <a:moveTo>
                    <a:pt x="693" y="622"/>
                  </a:moveTo>
                  <a:cubicBezTo>
                    <a:pt x="670" y="666"/>
                    <a:pt x="641" y="699"/>
                    <a:pt x="606" y="720"/>
                  </a:cubicBezTo>
                  <a:cubicBezTo>
                    <a:pt x="567" y="744"/>
                    <a:pt x="521" y="755"/>
                    <a:pt x="468" y="755"/>
                  </a:cubicBezTo>
                  <a:cubicBezTo>
                    <a:pt x="417" y="755"/>
                    <a:pt x="372" y="743"/>
                    <a:pt x="333" y="718"/>
                  </a:cubicBezTo>
                  <a:cubicBezTo>
                    <a:pt x="294" y="694"/>
                    <a:pt x="264" y="660"/>
                    <a:pt x="241" y="616"/>
                  </a:cubicBezTo>
                  <a:cubicBezTo>
                    <a:pt x="219" y="573"/>
                    <a:pt x="208" y="525"/>
                    <a:pt x="208" y="473"/>
                  </a:cubicBezTo>
                  <a:cubicBezTo>
                    <a:pt x="208" y="424"/>
                    <a:pt x="219" y="378"/>
                    <a:pt x="240" y="335"/>
                  </a:cubicBezTo>
                  <a:cubicBezTo>
                    <a:pt x="262" y="293"/>
                    <a:pt x="293" y="259"/>
                    <a:pt x="332" y="233"/>
                  </a:cubicBezTo>
                  <a:cubicBezTo>
                    <a:pt x="372" y="208"/>
                    <a:pt x="417" y="195"/>
                    <a:pt x="468" y="195"/>
                  </a:cubicBezTo>
                  <a:cubicBezTo>
                    <a:pt x="518" y="195"/>
                    <a:pt x="563" y="207"/>
                    <a:pt x="601" y="230"/>
                  </a:cubicBezTo>
                  <a:cubicBezTo>
                    <a:pt x="635" y="250"/>
                    <a:pt x="663" y="279"/>
                    <a:pt x="685" y="317"/>
                  </a:cubicBezTo>
                  <a:lnTo>
                    <a:pt x="877" y="230"/>
                  </a:lnTo>
                  <a:cubicBezTo>
                    <a:pt x="841" y="159"/>
                    <a:pt x="790" y="104"/>
                    <a:pt x="723" y="64"/>
                  </a:cubicBezTo>
                  <a:cubicBezTo>
                    <a:pt x="650" y="22"/>
                    <a:pt x="565" y="0"/>
                    <a:pt x="468" y="0"/>
                  </a:cubicBezTo>
                  <a:cubicBezTo>
                    <a:pt x="381" y="0"/>
                    <a:pt x="302" y="22"/>
                    <a:pt x="231" y="64"/>
                  </a:cubicBezTo>
                  <a:cubicBezTo>
                    <a:pt x="160" y="107"/>
                    <a:pt x="104" y="164"/>
                    <a:pt x="62" y="236"/>
                  </a:cubicBezTo>
                  <a:cubicBezTo>
                    <a:pt x="21" y="308"/>
                    <a:pt x="0" y="387"/>
                    <a:pt x="0" y="473"/>
                  </a:cubicBezTo>
                  <a:cubicBezTo>
                    <a:pt x="0" y="560"/>
                    <a:pt x="21" y="640"/>
                    <a:pt x="61" y="713"/>
                  </a:cubicBezTo>
                  <a:cubicBezTo>
                    <a:pt x="102" y="786"/>
                    <a:pt x="158" y="843"/>
                    <a:pt x="230" y="886"/>
                  </a:cubicBezTo>
                  <a:cubicBezTo>
                    <a:pt x="302" y="929"/>
                    <a:pt x="382" y="950"/>
                    <a:pt x="469" y="950"/>
                  </a:cubicBezTo>
                  <a:cubicBezTo>
                    <a:pt x="570" y="950"/>
                    <a:pt x="655" y="929"/>
                    <a:pt x="726" y="885"/>
                  </a:cubicBezTo>
                  <a:cubicBezTo>
                    <a:pt x="793" y="844"/>
                    <a:pt x="847" y="783"/>
                    <a:pt x="887" y="703"/>
                  </a:cubicBezTo>
                  <a:lnTo>
                    <a:pt x="693" y="622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5C0C877F-804E-562F-3E43-9FC8B3F02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5363" y="522288"/>
              <a:ext cx="49212" cy="47625"/>
            </a:xfrm>
            <a:custGeom>
              <a:avLst/>
              <a:gdLst>
                <a:gd name="T0" fmla="*/ 138 w 277"/>
                <a:gd name="T1" fmla="*/ 261 h 261"/>
                <a:gd name="T2" fmla="*/ 236 w 277"/>
                <a:gd name="T3" fmla="*/ 222 h 261"/>
                <a:gd name="T4" fmla="*/ 277 w 277"/>
                <a:gd name="T5" fmla="*/ 133 h 261"/>
                <a:gd name="T6" fmla="*/ 235 w 277"/>
                <a:gd name="T7" fmla="*/ 40 h 261"/>
                <a:gd name="T8" fmla="*/ 138 w 277"/>
                <a:gd name="T9" fmla="*/ 0 h 261"/>
                <a:gd name="T10" fmla="*/ 41 w 277"/>
                <a:gd name="T11" fmla="*/ 40 h 261"/>
                <a:gd name="T12" fmla="*/ 0 w 277"/>
                <a:gd name="T13" fmla="*/ 133 h 261"/>
                <a:gd name="T14" fmla="*/ 41 w 277"/>
                <a:gd name="T15" fmla="*/ 222 h 261"/>
                <a:gd name="T16" fmla="*/ 138 w 277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61">
                  <a:moveTo>
                    <a:pt x="138" y="261"/>
                  </a:moveTo>
                  <a:cubicBezTo>
                    <a:pt x="176" y="261"/>
                    <a:pt x="209" y="248"/>
                    <a:pt x="236" y="222"/>
                  </a:cubicBezTo>
                  <a:cubicBezTo>
                    <a:pt x="263" y="196"/>
                    <a:pt x="277" y="167"/>
                    <a:pt x="277" y="133"/>
                  </a:cubicBezTo>
                  <a:cubicBezTo>
                    <a:pt x="277" y="98"/>
                    <a:pt x="263" y="66"/>
                    <a:pt x="235" y="40"/>
                  </a:cubicBezTo>
                  <a:cubicBezTo>
                    <a:pt x="207" y="13"/>
                    <a:pt x="175" y="0"/>
                    <a:pt x="138" y="0"/>
                  </a:cubicBezTo>
                  <a:cubicBezTo>
                    <a:pt x="101" y="0"/>
                    <a:pt x="68" y="13"/>
                    <a:pt x="41" y="40"/>
                  </a:cubicBezTo>
                  <a:cubicBezTo>
                    <a:pt x="14" y="66"/>
                    <a:pt x="0" y="98"/>
                    <a:pt x="0" y="133"/>
                  </a:cubicBezTo>
                  <a:cubicBezTo>
                    <a:pt x="0" y="167"/>
                    <a:pt x="14" y="196"/>
                    <a:pt x="41" y="222"/>
                  </a:cubicBezTo>
                  <a:cubicBezTo>
                    <a:pt x="68" y="248"/>
                    <a:pt x="101" y="261"/>
                    <a:pt x="138" y="261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8" name="Rectangle 20">
              <a:extLst>
                <a:ext uri="{FF2B5EF4-FFF2-40B4-BE49-F238E27FC236}">
                  <a16:creationId xmlns:a16="http://schemas.microsoft.com/office/drawing/2014/main" id="{FA3B15A5-B4F4-1D20-3138-2E0C3B851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0125" y="590550"/>
              <a:ext cx="38100" cy="161925"/>
            </a:xfrm>
            <a:prstGeom prst="rect">
              <a:avLst/>
            </a:pr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3981FA41-FBD9-8138-B432-C8263C39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5325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0" name="Rectangle 22">
              <a:extLst>
                <a:ext uri="{FF2B5EF4-FFF2-40B4-BE49-F238E27FC236}">
                  <a16:creationId xmlns:a16="http://schemas.microsoft.com/office/drawing/2014/main" id="{C9591681-BCA1-A175-A2EC-68283A0FD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1675" y="590550"/>
              <a:ext cx="36512" cy="161925"/>
            </a:xfrm>
            <a:prstGeom prst="rect">
              <a:avLst/>
            </a:pr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CAEDFA4D-04ED-1E11-4A99-50EB87C26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938" y="512763"/>
              <a:ext cx="173037" cy="246063"/>
            </a:xfrm>
            <a:custGeom>
              <a:avLst/>
              <a:gdLst>
                <a:gd name="T0" fmla="*/ 862 w 955"/>
                <a:gd name="T1" fmla="*/ 687 h 1352"/>
                <a:gd name="T2" fmla="*/ 593 w 955"/>
                <a:gd name="T3" fmla="*/ 555 h 1352"/>
                <a:gd name="T4" fmla="*/ 485 w 955"/>
                <a:gd name="T5" fmla="*/ 529 h 1352"/>
                <a:gd name="T6" fmla="*/ 336 w 955"/>
                <a:gd name="T7" fmla="*/ 465 h 1352"/>
                <a:gd name="T8" fmla="*/ 281 w 955"/>
                <a:gd name="T9" fmla="*/ 358 h 1352"/>
                <a:gd name="T10" fmla="*/ 305 w 955"/>
                <a:gd name="T11" fmla="*/ 275 h 1352"/>
                <a:gd name="T12" fmla="*/ 372 w 955"/>
                <a:gd name="T13" fmla="*/ 218 h 1352"/>
                <a:gd name="T14" fmla="*/ 476 w 955"/>
                <a:gd name="T15" fmla="*/ 197 h 1352"/>
                <a:gd name="T16" fmla="*/ 637 w 955"/>
                <a:gd name="T17" fmla="*/ 250 h 1352"/>
                <a:gd name="T18" fmla="*/ 720 w 955"/>
                <a:gd name="T19" fmla="*/ 390 h 1352"/>
                <a:gd name="T20" fmla="*/ 817 w 955"/>
                <a:gd name="T21" fmla="*/ 354 h 1352"/>
                <a:gd name="T22" fmla="*/ 822 w 955"/>
                <a:gd name="T23" fmla="*/ 352 h 1352"/>
                <a:gd name="T24" fmla="*/ 824 w 955"/>
                <a:gd name="T25" fmla="*/ 352 h 1352"/>
                <a:gd name="T26" fmla="*/ 927 w 955"/>
                <a:gd name="T27" fmla="*/ 313 h 1352"/>
                <a:gd name="T28" fmla="*/ 777 w 955"/>
                <a:gd name="T29" fmla="*/ 90 h 1352"/>
                <a:gd name="T30" fmla="*/ 482 w 955"/>
                <a:gd name="T31" fmla="*/ 0 h 1352"/>
                <a:gd name="T32" fmla="*/ 266 w 955"/>
                <a:gd name="T33" fmla="*/ 49 h 1352"/>
                <a:gd name="T34" fmla="*/ 113 w 955"/>
                <a:gd name="T35" fmla="*/ 184 h 1352"/>
                <a:gd name="T36" fmla="*/ 57 w 955"/>
                <a:gd name="T37" fmla="*/ 375 h 1352"/>
                <a:gd name="T38" fmla="*/ 150 w 955"/>
                <a:gd name="T39" fmla="*/ 608 h 1352"/>
                <a:gd name="T40" fmla="*/ 415 w 955"/>
                <a:gd name="T41" fmla="*/ 738 h 1352"/>
                <a:gd name="T42" fmla="*/ 526 w 955"/>
                <a:gd name="T43" fmla="*/ 764 h 1352"/>
                <a:gd name="T44" fmla="*/ 682 w 955"/>
                <a:gd name="T45" fmla="*/ 832 h 1352"/>
                <a:gd name="T46" fmla="*/ 732 w 955"/>
                <a:gd name="T47" fmla="*/ 950 h 1352"/>
                <a:gd name="T48" fmla="*/ 705 w 955"/>
                <a:gd name="T49" fmla="*/ 1049 h 1352"/>
                <a:gd name="T50" fmla="*/ 628 w 955"/>
                <a:gd name="T51" fmla="*/ 1118 h 1352"/>
                <a:gd name="T52" fmla="*/ 510 w 955"/>
                <a:gd name="T53" fmla="*/ 1144 h 1352"/>
                <a:gd name="T54" fmla="*/ 308 w 955"/>
                <a:gd name="T55" fmla="*/ 1073 h 1352"/>
                <a:gd name="T56" fmla="*/ 213 w 955"/>
                <a:gd name="T57" fmla="*/ 903 h 1352"/>
                <a:gd name="T58" fmla="*/ 0 w 955"/>
                <a:gd name="T59" fmla="*/ 987 h 1352"/>
                <a:gd name="T60" fmla="*/ 91 w 955"/>
                <a:gd name="T61" fmla="*/ 1179 h 1352"/>
                <a:gd name="T62" fmla="*/ 269 w 955"/>
                <a:gd name="T63" fmla="*/ 1308 h 1352"/>
                <a:gd name="T64" fmla="*/ 502 w 955"/>
                <a:gd name="T65" fmla="*/ 1352 h 1352"/>
                <a:gd name="T66" fmla="*/ 740 w 955"/>
                <a:gd name="T67" fmla="*/ 1296 h 1352"/>
                <a:gd name="T68" fmla="*/ 899 w 955"/>
                <a:gd name="T69" fmla="*/ 1148 h 1352"/>
                <a:gd name="T70" fmla="*/ 955 w 955"/>
                <a:gd name="T71" fmla="*/ 942 h 1352"/>
                <a:gd name="T72" fmla="*/ 862 w 955"/>
                <a:gd name="T73" fmla="*/ 68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5" h="1352">
                  <a:moveTo>
                    <a:pt x="862" y="687"/>
                  </a:moveTo>
                  <a:cubicBezTo>
                    <a:pt x="800" y="626"/>
                    <a:pt x="710" y="582"/>
                    <a:pt x="593" y="555"/>
                  </a:cubicBezTo>
                  <a:lnTo>
                    <a:pt x="485" y="529"/>
                  </a:lnTo>
                  <a:cubicBezTo>
                    <a:pt x="422" y="514"/>
                    <a:pt x="373" y="492"/>
                    <a:pt x="336" y="465"/>
                  </a:cubicBezTo>
                  <a:cubicBezTo>
                    <a:pt x="300" y="437"/>
                    <a:pt x="281" y="401"/>
                    <a:pt x="281" y="358"/>
                  </a:cubicBezTo>
                  <a:cubicBezTo>
                    <a:pt x="281" y="327"/>
                    <a:pt x="289" y="299"/>
                    <a:pt x="305" y="275"/>
                  </a:cubicBezTo>
                  <a:cubicBezTo>
                    <a:pt x="320" y="251"/>
                    <a:pt x="343" y="232"/>
                    <a:pt x="372" y="218"/>
                  </a:cubicBezTo>
                  <a:cubicBezTo>
                    <a:pt x="402" y="204"/>
                    <a:pt x="437" y="197"/>
                    <a:pt x="476" y="197"/>
                  </a:cubicBezTo>
                  <a:cubicBezTo>
                    <a:pt x="539" y="197"/>
                    <a:pt x="593" y="214"/>
                    <a:pt x="637" y="250"/>
                  </a:cubicBezTo>
                  <a:cubicBezTo>
                    <a:pt x="677" y="284"/>
                    <a:pt x="705" y="330"/>
                    <a:pt x="720" y="390"/>
                  </a:cubicBezTo>
                  <a:lnTo>
                    <a:pt x="817" y="354"/>
                  </a:lnTo>
                  <a:cubicBezTo>
                    <a:pt x="818" y="354"/>
                    <a:pt x="820" y="353"/>
                    <a:pt x="822" y="352"/>
                  </a:cubicBezTo>
                  <a:cubicBezTo>
                    <a:pt x="823" y="352"/>
                    <a:pt x="823" y="352"/>
                    <a:pt x="824" y="352"/>
                  </a:cubicBezTo>
                  <a:lnTo>
                    <a:pt x="927" y="313"/>
                  </a:lnTo>
                  <a:cubicBezTo>
                    <a:pt x="902" y="221"/>
                    <a:pt x="852" y="146"/>
                    <a:pt x="777" y="90"/>
                  </a:cubicBezTo>
                  <a:cubicBezTo>
                    <a:pt x="696" y="30"/>
                    <a:pt x="598" y="0"/>
                    <a:pt x="482" y="0"/>
                  </a:cubicBezTo>
                  <a:cubicBezTo>
                    <a:pt x="403" y="0"/>
                    <a:pt x="331" y="16"/>
                    <a:pt x="266" y="49"/>
                  </a:cubicBezTo>
                  <a:cubicBezTo>
                    <a:pt x="201" y="82"/>
                    <a:pt x="150" y="127"/>
                    <a:pt x="113" y="184"/>
                  </a:cubicBezTo>
                  <a:cubicBezTo>
                    <a:pt x="75" y="242"/>
                    <a:pt x="57" y="305"/>
                    <a:pt x="57" y="375"/>
                  </a:cubicBezTo>
                  <a:cubicBezTo>
                    <a:pt x="57" y="470"/>
                    <a:pt x="88" y="548"/>
                    <a:pt x="150" y="608"/>
                  </a:cubicBezTo>
                  <a:cubicBezTo>
                    <a:pt x="211" y="669"/>
                    <a:pt x="300" y="712"/>
                    <a:pt x="415" y="738"/>
                  </a:cubicBezTo>
                  <a:lnTo>
                    <a:pt x="526" y="764"/>
                  </a:lnTo>
                  <a:cubicBezTo>
                    <a:pt x="597" y="781"/>
                    <a:pt x="649" y="804"/>
                    <a:pt x="682" y="832"/>
                  </a:cubicBezTo>
                  <a:cubicBezTo>
                    <a:pt x="715" y="860"/>
                    <a:pt x="732" y="899"/>
                    <a:pt x="732" y="950"/>
                  </a:cubicBezTo>
                  <a:cubicBezTo>
                    <a:pt x="732" y="987"/>
                    <a:pt x="723" y="1020"/>
                    <a:pt x="705" y="1049"/>
                  </a:cubicBezTo>
                  <a:cubicBezTo>
                    <a:pt x="687" y="1078"/>
                    <a:pt x="662" y="1101"/>
                    <a:pt x="628" y="1118"/>
                  </a:cubicBezTo>
                  <a:cubicBezTo>
                    <a:pt x="595" y="1136"/>
                    <a:pt x="555" y="1144"/>
                    <a:pt x="510" y="1144"/>
                  </a:cubicBezTo>
                  <a:cubicBezTo>
                    <a:pt x="429" y="1144"/>
                    <a:pt x="362" y="1121"/>
                    <a:pt x="308" y="1073"/>
                  </a:cubicBezTo>
                  <a:cubicBezTo>
                    <a:pt x="259" y="1030"/>
                    <a:pt x="228" y="973"/>
                    <a:pt x="213" y="903"/>
                  </a:cubicBezTo>
                  <a:lnTo>
                    <a:pt x="0" y="987"/>
                  </a:lnTo>
                  <a:cubicBezTo>
                    <a:pt x="16" y="1061"/>
                    <a:pt x="46" y="1125"/>
                    <a:pt x="91" y="1179"/>
                  </a:cubicBezTo>
                  <a:cubicBezTo>
                    <a:pt x="139" y="1235"/>
                    <a:pt x="198" y="1278"/>
                    <a:pt x="269" y="1308"/>
                  </a:cubicBezTo>
                  <a:cubicBezTo>
                    <a:pt x="340" y="1337"/>
                    <a:pt x="418" y="1352"/>
                    <a:pt x="502" y="1352"/>
                  </a:cubicBezTo>
                  <a:cubicBezTo>
                    <a:pt x="591" y="1352"/>
                    <a:pt x="670" y="1334"/>
                    <a:pt x="740" y="1296"/>
                  </a:cubicBezTo>
                  <a:cubicBezTo>
                    <a:pt x="809" y="1259"/>
                    <a:pt x="862" y="1210"/>
                    <a:pt x="899" y="1148"/>
                  </a:cubicBezTo>
                  <a:cubicBezTo>
                    <a:pt x="936" y="1086"/>
                    <a:pt x="955" y="1018"/>
                    <a:pt x="955" y="942"/>
                  </a:cubicBezTo>
                  <a:cubicBezTo>
                    <a:pt x="955" y="833"/>
                    <a:pt x="924" y="748"/>
                    <a:pt x="862" y="687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2" name="Rectangle 24">
              <a:extLst>
                <a:ext uri="{FF2B5EF4-FFF2-40B4-BE49-F238E27FC236}">
                  <a16:creationId xmlns:a16="http://schemas.microsoft.com/office/drawing/2014/main" id="{7A8702FE-4D59-D403-4716-69BFDFF9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64838" y="522288"/>
              <a:ext cx="36512" cy="230188"/>
            </a:xfrm>
            <a:prstGeom prst="rect">
              <a:avLst/>
            </a:pr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3E231B3D-83D6-8786-4FC9-9CB24058C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522288"/>
              <a:ext cx="168275" cy="234950"/>
            </a:xfrm>
            <a:custGeom>
              <a:avLst/>
              <a:gdLst>
                <a:gd name="T0" fmla="*/ 735 w 941"/>
                <a:gd name="T1" fmla="*/ 0 h 1296"/>
                <a:gd name="T2" fmla="*/ 735 w 941"/>
                <a:gd name="T3" fmla="*/ 521 h 1296"/>
                <a:gd name="T4" fmla="*/ 683 w 941"/>
                <a:gd name="T5" fmla="*/ 457 h 1296"/>
                <a:gd name="T6" fmla="*/ 564 w 941"/>
                <a:gd name="T7" fmla="*/ 383 h 1296"/>
                <a:gd name="T8" fmla="*/ 429 w 941"/>
                <a:gd name="T9" fmla="*/ 357 h 1296"/>
                <a:gd name="T10" fmla="*/ 207 w 941"/>
                <a:gd name="T11" fmla="*/ 419 h 1296"/>
                <a:gd name="T12" fmla="*/ 55 w 941"/>
                <a:gd name="T13" fmla="*/ 588 h 1296"/>
                <a:gd name="T14" fmla="*/ 0 w 941"/>
                <a:gd name="T15" fmla="*/ 824 h 1296"/>
                <a:gd name="T16" fmla="*/ 55 w 941"/>
                <a:gd name="T17" fmla="*/ 1063 h 1296"/>
                <a:gd name="T18" fmla="*/ 207 w 941"/>
                <a:gd name="T19" fmla="*/ 1233 h 1296"/>
                <a:gd name="T20" fmla="*/ 429 w 941"/>
                <a:gd name="T21" fmla="*/ 1296 h 1296"/>
                <a:gd name="T22" fmla="*/ 630 w 941"/>
                <a:gd name="T23" fmla="*/ 1238 h 1296"/>
                <a:gd name="T24" fmla="*/ 739 w 941"/>
                <a:gd name="T25" fmla="*/ 1126 h 1296"/>
                <a:gd name="T26" fmla="*/ 739 w 941"/>
                <a:gd name="T27" fmla="*/ 1172 h 1296"/>
                <a:gd name="T28" fmla="*/ 740 w 941"/>
                <a:gd name="T29" fmla="*/ 1273 h 1296"/>
                <a:gd name="T30" fmla="*/ 941 w 941"/>
                <a:gd name="T31" fmla="*/ 1273 h 1296"/>
                <a:gd name="T32" fmla="*/ 941 w 941"/>
                <a:gd name="T33" fmla="*/ 1178 h 1296"/>
                <a:gd name="T34" fmla="*/ 941 w 941"/>
                <a:gd name="T35" fmla="*/ 1080 h 1296"/>
                <a:gd name="T36" fmla="*/ 941 w 941"/>
                <a:gd name="T37" fmla="*/ 0 h 1296"/>
                <a:gd name="T38" fmla="*/ 735 w 941"/>
                <a:gd name="T39" fmla="*/ 0 h 1296"/>
                <a:gd name="T40" fmla="*/ 610 w 941"/>
                <a:gd name="T41" fmla="*/ 1066 h 1296"/>
                <a:gd name="T42" fmla="*/ 475 w 941"/>
                <a:gd name="T43" fmla="*/ 1105 h 1296"/>
                <a:gd name="T44" fmla="*/ 338 w 941"/>
                <a:gd name="T45" fmla="*/ 1066 h 1296"/>
                <a:gd name="T46" fmla="*/ 242 w 941"/>
                <a:gd name="T47" fmla="*/ 966 h 1296"/>
                <a:gd name="T48" fmla="*/ 208 w 941"/>
                <a:gd name="T49" fmla="*/ 824 h 1296"/>
                <a:gd name="T50" fmla="*/ 242 w 941"/>
                <a:gd name="T51" fmla="*/ 688 h 1296"/>
                <a:gd name="T52" fmla="*/ 338 w 941"/>
                <a:gd name="T53" fmla="*/ 587 h 1296"/>
                <a:gd name="T54" fmla="*/ 473 w 941"/>
                <a:gd name="T55" fmla="*/ 550 h 1296"/>
                <a:gd name="T56" fmla="*/ 610 w 941"/>
                <a:gd name="T57" fmla="*/ 587 h 1296"/>
                <a:gd name="T58" fmla="*/ 705 w 941"/>
                <a:gd name="T59" fmla="*/ 688 h 1296"/>
                <a:gd name="T60" fmla="*/ 740 w 941"/>
                <a:gd name="T61" fmla="*/ 826 h 1296"/>
                <a:gd name="T62" fmla="*/ 705 w 941"/>
                <a:gd name="T63" fmla="*/ 965 h 1296"/>
                <a:gd name="T64" fmla="*/ 610 w 941"/>
                <a:gd name="T65" fmla="*/ 106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1296">
                  <a:moveTo>
                    <a:pt x="735" y="0"/>
                  </a:moveTo>
                  <a:lnTo>
                    <a:pt x="735" y="521"/>
                  </a:lnTo>
                  <a:cubicBezTo>
                    <a:pt x="721" y="498"/>
                    <a:pt x="703" y="476"/>
                    <a:pt x="683" y="457"/>
                  </a:cubicBezTo>
                  <a:cubicBezTo>
                    <a:pt x="648" y="425"/>
                    <a:pt x="609" y="400"/>
                    <a:pt x="564" y="383"/>
                  </a:cubicBezTo>
                  <a:cubicBezTo>
                    <a:pt x="520" y="366"/>
                    <a:pt x="474" y="357"/>
                    <a:pt x="429" y="357"/>
                  </a:cubicBezTo>
                  <a:cubicBezTo>
                    <a:pt x="346" y="357"/>
                    <a:pt x="272" y="378"/>
                    <a:pt x="207" y="419"/>
                  </a:cubicBezTo>
                  <a:cubicBezTo>
                    <a:pt x="142" y="461"/>
                    <a:pt x="91" y="517"/>
                    <a:pt x="55" y="588"/>
                  </a:cubicBezTo>
                  <a:cubicBezTo>
                    <a:pt x="18" y="659"/>
                    <a:pt x="0" y="738"/>
                    <a:pt x="0" y="824"/>
                  </a:cubicBezTo>
                  <a:cubicBezTo>
                    <a:pt x="0" y="911"/>
                    <a:pt x="18" y="990"/>
                    <a:pt x="55" y="1063"/>
                  </a:cubicBezTo>
                  <a:cubicBezTo>
                    <a:pt x="91" y="1135"/>
                    <a:pt x="142" y="1192"/>
                    <a:pt x="207" y="1233"/>
                  </a:cubicBezTo>
                  <a:cubicBezTo>
                    <a:pt x="272" y="1275"/>
                    <a:pt x="346" y="1296"/>
                    <a:pt x="429" y="1296"/>
                  </a:cubicBezTo>
                  <a:cubicBezTo>
                    <a:pt x="500" y="1296"/>
                    <a:pt x="568" y="1276"/>
                    <a:pt x="630" y="1238"/>
                  </a:cubicBezTo>
                  <a:cubicBezTo>
                    <a:pt x="678" y="1209"/>
                    <a:pt x="714" y="1171"/>
                    <a:pt x="739" y="1126"/>
                  </a:cubicBezTo>
                  <a:cubicBezTo>
                    <a:pt x="739" y="1144"/>
                    <a:pt x="739" y="1160"/>
                    <a:pt x="739" y="1172"/>
                  </a:cubicBezTo>
                  <a:cubicBezTo>
                    <a:pt x="740" y="1195"/>
                    <a:pt x="740" y="1229"/>
                    <a:pt x="740" y="1273"/>
                  </a:cubicBezTo>
                  <a:lnTo>
                    <a:pt x="941" y="1273"/>
                  </a:lnTo>
                  <a:lnTo>
                    <a:pt x="941" y="1178"/>
                  </a:lnTo>
                  <a:lnTo>
                    <a:pt x="941" y="1080"/>
                  </a:lnTo>
                  <a:lnTo>
                    <a:pt x="941" y="0"/>
                  </a:lnTo>
                  <a:lnTo>
                    <a:pt x="735" y="0"/>
                  </a:lnTo>
                  <a:close/>
                  <a:moveTo>
                    <a:pt x="610" y="1066"/>
                  </a:moveTo>
                  <a:cubicBezTo>
                    <a:pt x="569" y="1092"/>
                    <a:pt x="525" y="1105"/>
                    <a:pt x="475" y="1105"/>
                  </a:cubicBezTo>
                  <a:cubicBezTo>
                    <a:pt x="424" y="1105"/>
                    <a:pt x="379" y="1092"/>
                    <a:pt x="338" y="1066"/>
                  </a:cubicBezTo>
                  <a:cubicBezTo>
                    <a:pt x="297" y="1041"/>
                    <a:pt x="265" y="1008"/>
                    <a:pt x="242" y="966"/>
                  </a:cubicBezTo>
                  <a:cubicBezTo>
                    <a:pt x="219" y="925"/>
                    <a:pt x="208" y="878"/>
                    <a:pt x="208" y="824"/>
                  </a:cubicBezTo>
                  <a:cubicBezTo>
                    <a:pt x="208" y="776"/>
                    <a:pt x="219" y="731"/>
                    <a:pt x="242" y="688"/>
                  </a:cubicBezTo>
                  <a:cubicBezTo>
                    <a:pt x="265" y="645"/>
                    <a:pt x="297" y="612"/>
                    <a:pt x="338" y="587"/>
                  </a:cubicBezTo>
                  <a:cubicBezTo>
                    <a:pt x="379" y="562"/>
                    <a:pt x="424" y="550"/>
                    <a:pt x="473" y="550"/>
                  </a:cubicBezTo>
                  <a:cubicBezTo>
                    <a:pt x="524" y="550"/>
                    <a:pt x="569" y="562"/>
                    <a:pt x="610" y="587"/>
                  </a:cubicBezTo>
                  <a:cubicBezTo>
                    <a:pt x="650" y="612"/>
                    <a:pt x="682" y="645"/>
                    <a:pt x="705" y="688"/>
                  </a:cubicBezTo>
                  <a:cubicBezTo>
                    <a:pt x="729" y="731"/>
                    <a:pt x="740" y="777"/>
                    <a:pt x="740" y="826"/>
                  </a:cubicBezTo>
                  <a:cubicBezTo>
                    <a:pt x="740" y="877"/>
                    <a:pt x="729" y="923"/>
                    <a:pt x="705" y="965"/>
                  </a:cubicBezTo>
                  <a:cubicBezTo>
                    <a:pt x="682" y="1007"/>
                    <a:pt x="650" y="1041"/>
                    <a:pt x="610" y="1066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C7CC9BD1-AE5D-AA27-FCE3-C3E1FF7D8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0500" y="522288"/>
              <a:ext cx="144462" cy="230188"/>
            </a:xfrm>
            <a:custGeom>
              <a:avLst/>
              <a:gdLst>
                <a:gd name="T0" fmla="*/ 806 w 806"/>
                <a:gd name="T1" fmla="*/ 0 h 1273"/>
                <a:gd name="T2" fmla="*/ 0 w 806"/>
                <a:gd name="T3" fmla="*/ 0 h 1273"/>
                <a:gd name="T4" fmla="*/ 0 w 806"/>
                <a:gd name="T5" fmla="*/ 1273 h 1273"/>
                <a:gd name="T6" fmla="*/ 220 w 806"/>
                <a:gd name="T7" fmla="*/ 1273 h 1273"/>
                <a:gd name="T8" fmla="*/ 220 w 806"/>
                <a:gd name="T9" fmla="*/ 717 h 1273"/>
                <a:gd name="T10" fmla="*/ 762 w 806"/>
                <a:gd name="T11" fmla="*/ 717 h 1273"/>
                <a:gd name="T12" fmla="*/ 762 w 806"/>
                <a:gd name="T13" fmla="*/ 509 h 1273"/>
                <a:gd name="T14" fmla="*/ 220 w 806"/>
                <a:gd name="T15" fmla="*/ 509 h 1273"/>
                <a:gd name="T16" fmla="*/ 220 w 806"/>
                <a:gd name="T17" fmla="*/ 206 h 1273"/>
                <a:gd name="T18" fmla="*/ 806 w 806"/>
                <a:gd name="T19" fmla="*/ 206 h 1273"/>
                <a:gd name="T20" fmla="*/ 806 w 806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273">
                  <a:moveTo>
                    <a:pt x="806" y="0"/>
                  </a:moveTo>
                  <a:lnTo>
                    <a:pt x="0" y="0"/>
                  </a:lnTo>
                  <a:lnTo>
                    <a:pt x="0" y="1273"/>
                  </a:lnTo>
                  <a:lnTo>
                    <a:pt x="220" y="1273"/>
                  </a:lnTo>
                  <a:lnTo>
                    <a:pt x="220" y="717"/>
                  </a:lnTo>
                  <a:lnTo>
                    <a:pt x="762" y="717"/>
                  </a:lnTo>
                  <a:lnTo>
                    <a:pt x="762" y="509"/>
                  </a:lnTo>
                  <a:lnTo>
                    <a:pt x="220" y="509"/>
                  </a:lnTo>
                  <a:lnTo>
                    <a:pt x="220" y="206"/>
                  </a:lnTo>
                  <a:lnTo>
                    <a:pt x="806" y="2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6B1246E6-497E-B786-388A-8069140F9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0113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6 w 460"/>
                <a:gd name="T3" fmla="*/ 283 h 1177"/>
                <a:gd name="T4" fmla="*/ 326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6 w 460"/>
                <a:gd name="T19" fmla="*/ 1177 h 1177"/>
                <a:gd name="T20" fmla="*/ 326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6" y="283"/>
                  </a:lnTo>
                  <a:lnTo>
                    <a:pt x="326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6" y="1177"/>
                  </a:lnTo>
                  <a:lnTo>
                    <a:pt x="326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2495D558-57CD-2DF9-21F2-A21196F99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0075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F94E3422-7EA7-B6BA-F480-9066F5C5F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9088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273D9E56-CBC0-73D7-8839-403BCEA64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66019" y="0"/>
            <a:ext cx="8325981" cy="6858000"/>
          </a:xfrm>
          <a:custGeom>
            <a:avLst/>
            <a:gdLst>
              <a:gd name="T0" fmla="*/ 11183 w 46284"/>
              <a:gd name="T1" fmla="*/ 0 h 38100"/>
              <a:gd name="T2" fmla="*/ 1044 w 46284"/>
              <a:gd name="T3" fmla="*/ 16192 h 38100"/>
              <a:gd name="T4" fmla="*/ 11584 w 46284"/>
              <a:gd name="T5" fmla="*/ 38100 h 38100"/>
              <a:gd name="T6" fmla="*/ 46284 w 46284"/>
              <a:gd name="T7" fmla="*/ 38100 h 38100"/>
              <a:gd name="T8" fmla="*/ 46284 w 46284"/>
              <a:gd name="T9" fmla="*/ 0 h 38100"/>
              <a:gd name="T10" fmla="*/ 11183 w 46284"/>
              <a:gd name="T11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84" h="38100">
                <a:moveTo>
                  <a:pt x="11183" y="0"/>
                </a:moveTo>
                <a:cubicBezTo>
                  <a:pt x="5718" y="3574"/>
                  <a:pt x="1821" y="9347"/>
                  <a:pt x="1044" y="16192"/>
                </a:cubicBezTo>
                <a:cubicBezTo>
                  <a:pt x="0" y="25381"/>
                  <a:pt x="4480" y="33649"/>
                  <a:pt x="11584" y="38100"/>
                </a:cubicBezTo>
                <a:lnTo>
                  <a:pt x="46284" y="38100"/>
                </a:lnTo>
                <a:lnTo>
                  <a:pt x="46284" y="0"/>
                </a:lnTo>
                <a:lnTo>
                  <a:pt x="11183" y="0"/>
                </a:lnTo>
                <a:close/>
              </a:path>
            </a:pathLst>
          </a:custGeom>
          <a:solidFill>
            <a:srgbClr val="D2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26" y="3099876"/>
            <a:ext cx="3276974" cy="2653224"/>
          </a:xfrm>
        </p:spPr>
        <p:txBody>
          <a:bodyPr/>
          <a:lstStyle>
            <a:lvl1pPr algn="r">
              <a:defRPr sz="45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599" y="1149350"/>
            <a:ext cx="4591051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DD54-0138-4AAE-B1E2-A67D62FE7701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87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27" y="1423476"/>
            <a:ext cx="5023224" cy="468824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2027" y="1979613"/>
            <a:ext cx="4591051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FCC-06F4-4C0F-B441-DD13FF0E5C8F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516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082D39E4-9C5E-2719-DD3B-58E67C340C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818388"/>
            <a:ext cx="6096000" cy="5010912"/>
          </a:xfrm>
          <a:custGeom>
            <a:avLst/>
            <a:gdLst>
              <a:gd name="connsiteX0" fmla="*/ 0 w 6096000"/>
              <a:gd name="connsiteY0" fmla="*/ 0 h 5010912"/>
              <a:gd name="connsiteX1" fmla="*/ 2505456 w 6096000"/>
              <a:gd name="connsiteY1" fmla="*/ 0 h 5010912"/>
              <a:gd name="connsiteX2" fmla="*/ 3590544 w 6096000"/>
              <a:gd name="connsiteY2" fmla="*/ 0 h 5010912"/>
              <a:gd name="connsiteX3" fmla="*/ 3727450 w 6096000"/>
              <a:gd name="connsiteY3" fmla="*/ 0 h 5010912"/>
              <a:gd name="connsiteX4" fmla="*/ 3727450 w 6096000"/>
              <a:gd name="connsiteY4" fmla="*/ 6913 h 5010912"/>
              <a:gd name="connsiteX5" fmla="*/ 3846712 w 6096000"/>
              <a:gd name="connsiteY5" fmla="*/ 12936 h 5010912"/>
              <a:gd name="connsiteX6" fmla="*/ 6096000 w 6096000"/>
              <a:gd name="connsiteY6" fmla="*/ 2505456 h 5010912"/>
              <a:gd name="connsiteX7" fmla="*/ 3846712 w 6096000"/>
              <a:gd name="connsiteY7" fmla="*/ 4997977 h 5010912"/>
              <a:gd name="connsiteX8" fmla="*/ 3727450 w 6096000"/>
              <a:gd name="connsiteY8" fmla="*/ 5003999 h 5010912"/>
              <a:gd name="connsiteX9" fmla="*/ 3727450 w 6096000"/>
              <a:gd name="connsiteY9" fmla="*/ 5010912 h 5010912"/>
              <a:gd name="connsiteX10" fmla="*/ 3590544 w 6096000"/>
              <a:gd name="connsiteY10" fmla="*/ 5010912 h 5010912"/>
              <a:gd name="connsiteX11" fmla="*/ 2505456 w 6096000"/>
              <a:gd name="connsiteY11" fmla="*/ 5010912 h 5010912"/>
              <a:gd name="connsiteX12" fmla="*/ 0 w 6096000"/>
              <a:gd name="connsiteY12" fmla="*/ 5010912 h 5010912"/>
              <a:gd name="connsiteX13" fmla="*/ 0 w 6096000"/>
              <a:gd name="connsiteY13" fmla="*/ 2505456 h 5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0" h="5010912">
                <a:moveTo>
                  <a:pt x="0" y="0"/>
                </a:moveTo>
                <a:lnTo>
                  <a:pt x="2505456" y="0"/>
                </a:lnTo>
                <a:lnTo>
                  <a:pt x="3590544" y="0"/>
                </a:lnTo>
                <a:lnTo>
                  <a:pt x="3727450" y="0"/>
                </a:lnTo>
                <a:lnTo>
                  <a:pt x="3727450" y="6913"/>
                </a:lnTo>
                <a:lnTo>
                  <a:pt x="3846712" y="12936"/>
                </a:lnTo>
                <a:cubicBezTo>
                  <a:pt x="5110104" y="141240"/>
                  <a:pt x="6096000" y="1208214"/>
                  <a:pt x="6096000" y="2505456"/>
                </a:cubicBezTo>
                <a:cubicBezTo>
                  <a:pt x="6096000" y="3802698"/>
                  <a:pt x="5110104" y="4869672"/>
                  <a:pt x="3846712" y="4997977"/>
                </a:cubicBezTo>
                <a:lnTo>
                  <a:pt x="3727450" y="5003999"/>
                </a:lnTo>
                <a:lnTo>
                  <a:pt x="3727450" y="5010912"/>
                </a:lnTo>
                <a:lnTo>
                  <a:pt x="3590544" y="5010912"/>
                </a:lnTo>
                <a:lnTo>
                  <a:pt x="2505456" y="5010912"/>
                </a:lnTo>
                <a:lnTo>
                  <a:pt x="0" y="5010912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9" y="859447"/>
            <a:ext cx="4876801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kstin paikkamerkki 15">
            <a:extLst>
              <a:ext uri="{FF2B5EF4-FFF2-40B4-BE49-F238E27FC236}">
                <a16:creationId xmlns:a16="http://schemas.microsoft.com/office/drawing/2014/main" id="{47486789-AB91-F3FC-CDA2-C7E595FAF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81799" y="2006599"/>
            <a:ext cx="4876801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EFAF6338-6A48-86F7-B168-D87EDF7F0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904" y="4647265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@loremios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EBA29198-944C-9741-0C25-6B7FC6E05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0904" y="4927226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/nimisukunimi</a:t>
            </a:r>
          </a:p>
        </p:txBody>
      </p:sp>
      <p:sp>
        <p:nvSpPr>
          <p:cNvPr id="36" name="Tekstin paikkamerkki 34">
            <a:extLst>
              <a:ext uri="{FF2B5EF4-FFF2-40B4-BE49-F238E27FC236}">
                <a16:creationId xmlns:a16="http://schemas.microsoft.com/office/drawing/2014/main" id="{D22DD950-FFBF-A925-6B3D-C0AD8CA1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976625" y="4942375"/>
            <a:ext cx="213408" cy="2021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46868D14-7D02-6F27-C629-62A090487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0904" y="5248461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+358 50 5674 2922</a:t>
            </a:r>
          </a:p>
        </p:txBody>
      </p:sp>
      <p:sp>
        <p:nvSpPr>
          <p:cNvPr id="37" name="Tekstin paikkamerkki 34">
            <a:extLst>
              <a:ext uri="{FF2B5EF4-FFF2-40B4-BE49-F238E27FC236}">
                <a16:creationId xmlns:a16="http://schemas.microsoft.com/office/drawing/2014/main" id="{98F24420-9195-9F95-92A1-44FC1657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84450" y="5250025"/>
            <a:ext cx="210600" cy="20592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E9B1386-3A9D-A96C-1771-B354A9265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904" y="5549339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nimi.sukunimi@stat.fi</a:t>
            </a:r>
          </a:p>
        </p:txBody>
      </p:sp>
      <p:sp>
        <p:nvSpPr>
          <p:cNvPr id="38" name="Tekstin paikkamerkki 34">
            <a:extLst>
              <a:ext uri="{FF2B5EF4-FFF2-40B4-BE49-F238E27FC236}">
                <a16:creationId xmlns:a16="http://schemas.microsoft.com/office/drawing/2014/main" id="{305B493F-CDFD-C2CA-3492-BF92CAFA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993975" y="5593675"/>
            <a:ext cx="191880" cy="12168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2DBC-8BF8-4853-BBFB-360A32829B4F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BA13E0-9CE9-BC2E-648B-B0EF24590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15" y="4635122"/>
            <a:ext cx="212400" cy="2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5FBA0D-57DF-F300-CCA9-2D9F970C4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7137" y="1472184"/>
            <a:ext cx="3928658" cy="3927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77" y="859447"/>
            <a:ext cx="5907024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A56BE34-E60F-B57D-023C-723187338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1513" y="2006599"/>
            <a:ext cx="5907087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A0E5896-9BA6-F076-1CFF-344374E21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224" y="4647265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@loremios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6AFB1D-9214-2D66-2C14-E43049E1B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4224" y="4927226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/nimisukunimi</a:t>
            </a:r>
          </a:p>
        </p:txBody>
      </p:sp>
      <p:sp>
        <p:nvSpPr>
          <p:cNvPr id="23" name="Tekstin paikkamerkki 34">
            <a:extLst>
              <a:ext uri="{FF2B5EF4-FFF2-40B4-BE49-F238E27FC236}">
                <a16:creationId xmlns:a16="http://schemas.microsoft.com/office/drawing/2014/main" id="{0704A686-9BF9-4169-1522-6CAF5C8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969946" y="4942375"/>
            <a:ext cx="213408" cy="2021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4" name="Tekstin paikkamerkki 13">
            <a:extLst>
              <a:ext uri="{FF2B5EF4-FFF2-40B4-BE49-F238E27FC236}">
                <a16:creationId xmlns:a16="http://schemas.microsoft.com/office/drawing/2014/main" id="{BA2CBCE5-C885-31C6-1C88-B98B7AD71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4224" y="5248461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+358 50 5674 2922</a:t>
            </a:r>
          </a:p>
        </p:txBody>
      </p:sp>
      <p:sp>
        <p:nvSpPr>
          <p:cNvPr id="25" name="Tekstin paikkamerkki 34">
            <a:extLst>
              <a:ext uri="{FF2B5EF4-FFF2-40B4-BE49-F238E27FC236}">
                <a16:creationId xmlns:a16="http://schemas.microsoft.com/office/drawing/2014/main" id="{20879A1C-BFAC-B851-34B5-054E52B34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977771" y="5250025"/>
            <a:ext cx="210600" cy="20592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57FA66E-1FB2-7502-18E9-12E17EED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4224" y="5549339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nimi.sukunimi@stat.fi</a:t>
            </a:r>
          </a:p>
        </p:txBody>
      </p:sp>
      <p:sp>
        <p:nvSpPr>
          <p:cNvPr id="27" name="Tekstin paikkamerkki 34">
            <a:extLst>
              <a:ext uri="{FF2B5EF4-FFF2-40B4-BE49-F238E27FC236}">
                <a16:creationId xmlns:a16="http://schemas.microsoft.com/office/drawing/2014/main" id="{53AB116C-AB80-5FC5-E9DC-4B1A60B27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5987296" y="5593675"/>
            <a:ext cx="191880" cy="12168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B1D-C91D-4746-A718-CF6725DFA092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CFBF922-BCA9-32C0-C3E1-D759670B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15" y="4641472"/>
            <a:ext cx="212400" cy="2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458384"/>
            <a:ext cx="11049719" cy="3888316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7825" y="5477933"/>
            <a:ext cx="63658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D808-FC90-4189-909C-7CAF3D7A775A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022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0333"/>
            <a:ext cx="5196254" cy="31072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3E540-B153-4BC6-0843-6E727285C6F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66579" y="1820333"/>
            <a:ext cx="5196254" cy="31072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0EEE041-9400-242E-A384-09A04C1BB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62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FE7-B46F-46F9-B0EA-BEDADE7FD1F1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142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F4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98B237F6-D3B6-B33E-3E80-8B1CE4B663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325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B165736-2207-2631-7C23-F112282E1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6116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19575" y="611188"/>
            <a:ext cx="7542213" cy="4364037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900" noProof="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C78C44-1819-4813-9C1A-60C98E19F8CF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E7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408" y="674689"/>
            <a:ext cx="3489325" cy="25892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Sisällön paikkamerkki 15">
            <a:extLst>
              <a:ext uri="{FF2B5EF4-FFF2-40B4-BE49-F238E27FC236}">
                <a16:creationId xmlns:a16="http://schemas.microsoft.com/office/drawing/2014/main" id="{648336A5-BA9B-8D21-4679-31471331F5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5175" y="674689"/>
            <a:ext cx="3489325" cy="25892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3" name="Sisällön paikkamerkki 15">
            <a:extLst>
              <a:ext uri="{FF2B5EF4-FFF2-40B4-BE49-F238E27FC236}">
                <a16:creationId xmlns:a16="http://schemas.microsoft.com/office/drawing/2014/main" id="{1AF6DA0F-FAF4-104A-F048-DBCA0BEEC22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6408" y="3659189"/>
            <a:ext cx="3489325" cy="25892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2" name="Sisällön paikkamerkki 15">
            <a:extLst>
              <a:ext uri="{FF2B5EF4-FFF2-40B4-BE49-F238E27FC236}">
                <a16:creationId xmlns:a16="http://schemas.microsoft.com/office/drawing/2014/main" id="{04A6D62A-CD1E-A7BA-C62E-26AC6D905D6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5175" y="3659189"/>
            <a:ext cx="3489325" cy="25892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900" noProof="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B8894B-AAB0-45EA-90A4-1997B36471C5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722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AE7C600-4FE6-5B3C-706A-99A6367FB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231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F5358190-9B39-6810-C754-159AC71FB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903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8B4E38A0-822B-195C-A9E6-548F731F2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770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7">
            <a:extLst>
              <a:ext uri="{FF2B5EF4-FFF2-40B4-BE49-F238E27FC236}">
                <a16:creationId xmlns:a16="http://schemas.microsoft.com/office/drawing/2014/main" id="{D77A3C32-6B4A-2156-04C1-DF4396B818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636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D8E403-DE97-544D-A951-5EDE0B078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DC88D15-D0A7-41D1-887A-081EB300B043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43D003-B7CC-7B41-D047-7FAC410A2E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28FFFD-6FE6-0620-E6B3-E5EA434FB8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994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bg>
      <p:bgPr>
        <a:solidFill>
          <a:srgbClr val="D1D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09662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4" name="Kuvan paikkamerkki 22">
            <a:extLst>
              <a:ext uri="{FF2B5EF4-FFF2-40B4-BE49-F238E27FC236}">
                <a16:creationId xmlns:a16="http://schemas.microsoft.com/office/drawing/2014/main" id="{F16A41F1-1084-FED4-39C4-9DEC2C83E5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94140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5" name="Kuvan paikkamerkki 22">
            <a:extLst>
              <a:ext uri="{FF2B5EF4-FFF2-40B4-BE49-F238E27FC236}">
                <a16:creationId xmlns:a16="http://schemas.microsoft.com/office/drawing/2014/main" id="{BE339010-36C0-E231-F6C8-481683FC2B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7006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6" name="Kuvan paikkamerkki 22">
            <a:extLst>
              <a:ext uri="{FF2B5EF4-FFF2-40B4-BE49-F238E27FC236}">
                <a16:creationId xmlns:a16="http://schemas.microsoft.com/office/drawing/2014/main" id="{896880D6-6521-86D8-87BF-5340D3EDBF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79873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E9D703B-5924-4F37-B2F9-C97399F58215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6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7AE906BD-EA11-F559-B76D-501B3853F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4938" y="323850"/>
            <a:ext cx="2892424" cy="434976"/>
            <a:chOff x="9024938" y="323850"/>
            <a:chExt cx="2892424" cy="434976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7219A35-01C4-FD1A-B954-2FCFABD7F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99575" y="587375"/>
              <a:ext cx="169862" cy="169863"/>
            </a:xfrm>
            <a:custGeom>
              <a:avLst/>
              <a:gdLst>
                <a:gd name="T0" fmla="*/ 611 w 941"/>
                <a:gd name="T1" fmla="*/ 708 h 935"/>
                <a:gd name="T2" fmla="*/ 706 w 941"/>
                <a:gd name="T3" fmla="*/ 606 h 935"/>
                <a:gd name="T4" fmla="*/ 740 w 941"/>
                <a:gd name="T5" fmla="*/ 467 h 935"/>
                <a:gd name="T6" fmla="*/ 707 w 941"/>
                <a:gd name="T7" fmla="*/ 329 h 935"/>
                <a:gd name="T8" fmla="*/ 612 w 941"/>
                <a:gd name="T9" fmla="*/ 228 h 935"/>
                <a:gd name="T10" fmla="*/ 473 w 941"/>
                <a:gd name="T11" fmla="*/ 191 h 935"/>
                <a:gd name="T12" fmla="*/ 337 w 941"/>
                <a:gd name="T13" fmla="*/ 228 h 935"/>
                <a:gd name="T14" fmla="*/ 242 w 941"/>
                <a:gd name="T15" fmla="*/ 329 h 935"/>
                <a:gd name="T16" fmla="*/ 208 w 941"/>
                <a:gd name="T17" fmla="*/ 467 h 935"/>
                <a:gd name="T18" fmla="*/ 243 w 941"/>
                <a:gd name="T19" fmla="*/ 607 h 935"/>
                <a:gd name="T20" fmla="*/ 338 w 941"/>
                <a:gd name="T21" fmla="*/ 708 h 935"/>
                <a:gd name="T22" fmla="*/ 473 w 941"/>
                <a:gd name="T23" fmla="*/ 746 h 935"/>
                <a:gd name="T24" fmla="*/ 611 w 941"/>
                <a:gd name="T25" fmla="*/ 708 h 935"/>
                <a:gd name="T26" fmla="*/ 207 w 941"/>
                <a:gd name="T27" fmla="*/ 873 h 935"/>
                <a:gd name="T28" fmla="*/ 55 w 941"/>
                <a:gd name="T29" fmla="*/ 704 h 935"/>
                <a:gd name="T30" fmla="*/ 0 w 941"/>
                <a:gd name="T31" fmla="*/ 465 h 935"/>
                <a:gd name="T32" fmla="*/ 55 w 941"/>
                <a:gd name="T33" fmla="*/ 231 h 935"/>
                <a:gd name="T34" fmla="*/ 207 w 941"/>
                <a:gd name="T35" fmla="*/ 62 h 935"/>
                <a:gd name="T36" fmla="*/ 429 w 941"/>
                <a:gd name="T37" fmla="*/ 0 h 935"/>
                <a:gd name="T38" fmla="*/ 563 w 941"/>
                <a:gd name="T39" fmla="*/ 25 h 935"/>
                <a:gd name="T40" fmla="*/ 683 w 941"/>
                <a:gd name="T41" fmla="*/ 98 h 935"/>
                <a:gd name="T42" fmla="*/ 740 w 941"/>
                <a:gd name="T43" fmla="*/ 173 h 935"/>
                <a:gd name="T44" fmla="*/ 740 w 941"/>
                <a:gd name="T45" fmla="*/ 20 h 935"/>
                <a:gd name="T46" fmla="*/ 941 w 941"/>
                <a:gd name="T47" fmla="*/ 20 h 935"/>
                <a:gd name="T48" fmla="*/ 941 w 941"/>
                <a:gd name="T49" fmla="*/ 721 h 935"/>
                <a:gd name="T50" fmla="*/ 941 w 941"/>
                <a:gd name="T51" fmla="*/ 819 h 935"/>
                <a:gd name="T52" fmla="*/ 941 w 941"/>
                <a:gd name="T53" fmla="*/ 914 h 935"/>
                <a:gd name="T54" fmla="*/ 740 w 941"/>
                <a:gd name="T55" fmla="*/ 914 h 935"/>
                <a:gd name="T56" fmla="*/ 740 w 941"/>
                <a:gd name="T57" fmla="*/ 813 h 935"/>
                <a:gd name="T58" fmla="*/ 740 w 941"/>
                <a:gd name="T59" fmla="*/ 758 h 935"/>
                <a:gd name="T60" fmla="*/ 628 w 941"/>
                <a:gd name="T61" fmla="*/ 877 h 935"/>
                <a:gd name="T62" fmla="*/ 429 w 941"/>
                <a:gd name="T63" fmla="*/ 935 h 935"/>
                <a:gd name="T64" fmla="*/ 207 w 941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9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7" y="329"/>
                  </a:cubicBezTo>
                  <a:cubicBezTo>
                    <a:pt x="685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7" y="228"/>
                  </a:cubicBezTo>
                  <a:cubicBezTo>
                    <a:pt x="297" y="253"/>
                    <a:pt x="265" y="286"/>
                    <a:pt x="242" y="329"/>
                  </a:cubicBezTo>
                  <a:cubicBezTo>
                    <a:pt x="219" y="372"/>
                    <a:pt x="208" y="418"/>
                    <a:pt x="208" y="467"/>
                  </a:cubicBezTo>
                  <a:cubicBezTo>
                    <a:pt x="208" y="519"/>
                    <a:pt x="220" y="566"/>
                    <a:pt x="243" y="607"/>
                  </a:cubicBezTo>
                  <a:cubicBezTo>
                    <a:pt x="267" y="649"/>
                    <a:pt x="298" y="682"/>
                    <a:pt x="338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7" y="873"/>
                  </a:moveTo>
                  <a:cubicBezTo>
                    <a:pt x="142" y="831"/>
                    <a:pt x="91" y="775"/>
                    <a:pt x="55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5" y="231"/>
                  </a:cubicBezTo>
                  <a:cubicBezTo>
                    <a:pt x="91" y="160"/>
                    <a:pt x="142" y="103"/>
                    <a:pt x="207" y="62"/>
                  </a:cubicBezTo>
                  <a:cubicBezTo>
                    <a:pt x="272" y="21"/>
                    <a:pt x="346" y="0"/>
                    <a:pt x="429" y="0"/>
                  </a:cubicBezTo>
                  <a:cubicBezTo>
                    <a:pt x="473" y="0"/>
                    <a:pt x="518" y="8"/>
                    <a:pt x="563" y="25"/>
                  </a:cubicBezTo>
                  <a:cubicBezTo>
                    <a:pt x="608" y="41"/>
                    <a:pt x="648" y="66"/>
                    <a:pt x="683" y="98"/>
                  </a:cubicBezTo>
                  <a:cubicBezTo>
                    <a:pt x="707" y="120"/>
                    <a:pt x="726" y="145"/>
                    <a:pt x="740" y="173"/>
                  </a:cubicBezTo>
                  <a:lnTo>
                    <a:pt x="740" y="20"/>
                  </a:lnTo>
                  <a:lnTo>
                    <a:pt x="941" y="20"/>
                  </a:lnTo>
                  <a:lnTo>
                    <a:pt x="941" y="721"/>
                  </a:lnTo>
                  <a:lnTo>
                    <a:pt x="941" y="819"/>
                  </a:lnTo>
                  <a:lnTo>
                    <a:pt x="941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8" y="847"/>
                    <a:pt x="628" y="877"/>
                  </a:cubicBezTo>
                  <a:cubicBezTo>
                    <a:pt x="566" y="916"/>
                    <a:pt x="499" y="935"/>
                    <a:pt x="429" y="935"/>
                  </a:cubicBezTo>
                  <a:cubicBezTo>
                    <a:pt x="346" y="935"/>
                    <a:pt x="272" y="914"/>
                    <a:pt x="207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4889D20-0A7A-9314-37D8-8876595D9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8 w 827"/>
                <a:gd name="T9" fmla="*/ 57 h 918"/>
                <a:gd name="T10" fmla="*/ 489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7 w 827"/>
                <a:gd name="T21" fmla="*/ 918 h 918"/>
                <a:gd name="T22" fmla="*/ 617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1 w 827"/>
                <a:gd name="T29" fmla="*/ 222 h 918"/>
                <a:gd name="T30" fmla="*/ 235 w 827"/>
                <a:gd name="T31" fmla="*/ 298 h 918"/>
                <a:gd name="T32" fmla="*/ 207 w 827"/>
                <a:gd name="T33" fmla="*/ 412 h 918"/>
                <a:gd name="T34" fmla="*/ 207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8" y="57"/>
                  </a:cubicBezTo>
                  <a:cubicBezTo>
                    <a:pt x="355" y="19"/>
                    <a:pt x="419" y="0"/>
                    <a:pt x="489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7" y="918"/>
                  </a:lnTo>
                  <a:lnTo>
                    <a:pt x="617" y="404"/>
                  </a:lnTo>
                  <a:cubicBezTo>
                    <a:pt x="617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79" y="195"/>
                    <a:pt x="344" y="204"/>
                    <a:pt x="311" y="222"/>
                  </a:cubicBezTo>
                  <a:cubicBezTo>
                    <a:pt x="279" y="240"/>
                    <a:pt x="254" y="265"/>
                    <a:pt x="235" y="298"/>
                  </a:cubicBezTo>
                  <a:cubicBezTo>
                    <a:pt x="217" y="331"/>
                    <a:pt x="207" y="369"/>
                    <a:pt x="207" y="412"/>
                  </a:cubicBezTo>
                  <a:lnTo>
                    <a:pt x="207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35B989A-FB92-B1CE-6259-970843F8E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163" y="587375"/>
              <a:ext cx="169862" cy="169863"/>
            </a:xfrm>
            <a:custGeom>
              <a:avLst/>
              <a:gdLst>
                <a:gd name="T0" fmla="*/ 611 w 940"/>
                <a:gd name="T1" fmla="*/ 708 h 935"/>
                <a:gd name="T2" fmla="*/ 706 w 940"/>
                <a:gd name="T3" fmla="*/ 606 h 935"/>
                <a:gd name="T4" fmla="*/ 740 w 940"/>
                <a:gd name="T5" fmla="*/ 467 h 935"/>
                <a:gd name="T6" fmla="*/ 706 w 940"/>
                <a:gd name="T7" fmla="*/ 329 h 935"/>
                <a:gd name="T8" fmla="*/ 612 w 940"/>
                <a:gd name="T9" fmla="*/ 228 h 935"/>
                <a:gd name="T10" fmla="*/ 473 w 940"/>
                <a:gd name="T11" fmla="*/ 191 h 935"/>
                <a:gd name="T12" fmla="*/ 336 w 940"/>
                <a:gd name="T13" fmla="*/ 228 h 935"/>
                <a:gd name="T14" fmla="*/ 242 w 940"/>
                <a:gd name="T15" fmla="*/ 329 h 935"/>
                <a:gd name="T16" fmla="*/ 207 w 940"/>
                <a:gd name="T17" fmla="*/ 467 h 935"/>
                <a:gd name="T18" fmla="*/ 243 w 940"/>
                <a:gd name="T19" fmla="*/ 607 h 935"/>
                <a:gd name="T20" fmla="*/ 337 w 940"/>
                <a:gd name="T21" fmla="*/ 708 h 935"/>
                <a:gd name="T22" fmla="*/ 473 w 940"/>
                <a:gd name="T23" fmla="*/ 746 h 935"/>
                <a:gd name="T24" fmla="*/ 611 w 940"/>
                <a:gd name="T25" fmla="*/ 708 h 935"/>
                <a:gd name="T26" fmla="*/ 206 w 940"/>
                <a:gd name="T27" fmla="*/ 873 h 935"/>
                <a:gd name="T28" fmla="*/ 54 w 940"/>
                <a:gd name="T29" fmla="*/ 704 h 935"/>
                <a:gd name="T30" fmla="*/ 0 w 940"/>
                <a:gd name="T31" fmla="*/ 465 h 935"/>
                <a:gd name="T32" fmla="*/ 54 w 940"/>
                <a:gd name="T33" fmla="*/ 231 h 935"/>
                <a:gd name="T34" fmla="*/ 206 w 940"/>
                <a:gd name="T35" fmla="*/ 62 h 935"/>
                <a:gd name="T36" fmla="*/ 428 w 940"/>
                <a:gd name="T37" fmla="*/ 0 h 935"/>
                <a:gd name="T38" fmla="*/ 563 w 940"/>
                <a:gd name="T39" fmla="*/ 25 h 935"/>
                <a:gd name="T40" fmla="*/ 682 w 940"/>
                <a:gd name="T41" fmla="*/ 98 h 935"/>
                <a:gd name="T42" fmla="*/ 740 w 940"/>
                <a:gd name="T43" fmla="*/ 173 h 935"/>
                <a:gd name="T44" fmla="*/ 740 w 940"/>
                <a:gd name="T45" fmla="*/ 20 h 935"/>
                <a:gd name="T46" fmla="*/ 940 w 940"/>
                <a:gd name="T47" fmla="*/ 20 h 935"/>
                <a:gd name="T48" fmla="*/ 940 w 940"/>
                <a:gd name="T49" fmla="*/ 721 h 935"/>
                <a:gd name="T50" fmla="*/ 940 w 940"/>
                <a:gd name="T51" fmla="*/ 819 h 935"/>
                <a:gd name="T52" fmla="*/ 940 w 940"/>
                <a:gd name="T53" fmla="*/ 914 h 935"/>
                <a:gd name="T54" fmla="*/ 740 w 940"/>
                <a:gd name="T55" fmla="*/ 914 h 935"/>
                <a:gd name="T56" fmla="*/ 740 w 940"/>
                <a:gd name="T57" fmla="*/ 813 h 935"/>
                <a:gd name="T58" fmla="*/ 740 w 940"/>
                <a:gd name="T59" fmla="*/ 758 h 935"/>
                <a:gd name="T60" fmla="*/ 628 w 940"/>
                <a:gd name="T61" fmla="*/ 877 h 935"/>
                <a:gd name="T62" fmla="*/ 428 w 940"/>
                <a:gd name="T63" fmla="*/ 935 h 935"/>
                <a:gd name="T64" fmla="*/ 206 w 940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0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8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6" y="329"/>
                  </a:cubicBezTo>
                  <a:cubicBezTo>
                    <a:pt x="684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6" y="228"/>
                  </a:cubicBezTo>
                  <a:cubicBezTo>
                    <a:pt x="296" y="253"/>
                    <a:pt x="265" y="286"/>
                    <a:pt x="242" y="329"/>
                  </a:cubicBezTo>
                  <a:cubicBezTo>
                    <a:pt x="219" y="372"/>
                    <a:pt x="207" y="418"/>
                    <a:pt x="207" y="467"/>
                  </a:cubicBezTo>
                  <a:cubicBezTo>
                    <a:pt x="207" y="519"/>
                    <a:pt x="219" y="566"/>
                    <a:pt x="243" y="607"/>
                  </a:cubicBezTo>
                  <a:cubicBezTo>
                    <a:pt x="266" y="649"/>
                    <a:pt x="298" y="682"/>
                    <a:pt x="337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6" y="873"/>
                  </a:moveTo>
                  <a:cubicBezTo>
                    <a:pt x="142" y="831"/>
                    <a:pt x="91" y="775"/>
                    <a:pt x="54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4" y="231"/>
                  </a:cubicBezTo>
                  <a:cubicBezTo>
                    <a:pt x="91" y="160"/>
                    <a:pt x="142" y="103"/>
                    <a:pt x="206" y="62"/>
                  </a:cubicBezTo>
                  <a:cubicBezTo>
                    <a:pt x="271" y="21"/>
                    <a:pt x="345" y="0"/>
                    <a:pt x="428" y="0"/>
                  </a:cubicBezTo>
                  <a:cubicBezTo>
                    <a:pt x="473" y="0"/>
                    <a:pt x="517" y="8"/>
                    <a:pt x="563" y="25"/>
                  </a:cubicBezTo>
                  <a:cubicBezTo>
                    <a:pt x="608" y="41"/>
                    <a:pt x="648" y="66"/>
                    <a:pt x="682" y="98"/>
                  </a:cubicBezTo>
                  <a:cubicBezTo>
                    <a:pt x="706" y="120"/>
                    <a:pt x="725" y="145"/>
                    <a:pt x="740" y="173"/>
                  </a:cubicBezTo>
                  <a:lnTo>
                    <a:pt x="740" y="20"/>
                  </a:lnTo>
                  <a:lnTo>
                    <a:pt x="940" y="20"/>
                  </a:lnTo>
                  <a:lnTo>
                    <a:pt x="940" y="721"/>
                  </a:lnTo>
                  <a:lnTo>
                    <a:pt x="940" y="819"/>
                  </a:lnTo>
                  <a:lnTo>
                    <a:pt x="940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7" y="847"/>
                    <a:pt x="628" y="877"/>
                  </a:cubicBezTo>
                  <a:cubicBezTo>
                    <a:pt x="565" y="916"/>
                    <a:pt x="499" y="935"/>
                    <a:pt x="428" y="935"/>
                  </a:cubicBezTo>
                  <a:cubicBezTo>
                    <a:pt x="345" y="935"/>
                    <a:pt x="271" y="914"/>
                    <a:pt x="206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A18DFF-2BE3-7EE4-217D-987D3AB5C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5188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9 w 827"/>
                <a:gd name="T9" fmla="*/ 57 h 918"/>
                <a:gd name="T10" fmla="*/ 490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8 w 827"/>
                <a:gd name="T21" fmla="*/ 918 h 918"/>
                <a:gd name="T22" fmla="*/ 618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2 w 827"/>
                <a:gd name="T29" fmla="*/ 222 h 918"/>
                <a:gd name="T30" fmla="*/ 236 w 827"/>
                <a:gd name="T31" fmla="*/ 298 h 918"/>
                <a:gd name="T32" fmla="*/ 208 w 827"/>
                <a:gd name="T33" fmla="*/ 412 h 918"/>
                <a:gd name="T34" fmla="*/ 208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9" y="57"/>
                  </a:cubicBezTo>
                  <a:cubicBezTo>
                    <a:pt x="355" y="19"/>
                    <a:pt x="419" y="0"/>
                    <a:pt x="490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8" y="918"/>
                  </a:lnTo>
                  <a:lnTo>
                    <a:pt x="618" y="404"/>
                  </a:lnTo>
                  <a:cubicBezTo>
                    <a:pt x="618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80" y="195"/>
                    <a:pt x="344" y="204"/>
                    <a:pt x="312" y="222"/>
                  </a:cubicBezTo>
                  <a:cubicBezTo>
                    <a:pt x="279" y="240"/>
                    <a:pt x="254" y="265"/>
                    <a:pt x="236" y="298"/>
                  </a:cubicBezTo>
                  <a:cubicBezTo>
                    <a:pt x="217" y="331"/>
                    <a:pt x="208" y="369"/>
                    <a:pt x="208" y="412"/>
                  </a:cubicBezTo>
                  <a:lnTo>
                    <a:pt x="208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D763F9-BBCD-F0C9-A012-6CC9E5DB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3325" y="323850"/>
              <a:ext cx="193675" cy="66675"/>
            </a:xfrm>
            <a:custGeom>
              <a:avLst/>
              <a:gdLst>
                <a:gd name="T0" fmla="*/ 879 w 1074"/>
                <a:gd name="T1" fmla="*/ 0 h 368"/>
                <a:gd name="T2" fmla="*/ 200 w 1074"/>
                <a:gd name="T3" fmla="*/ 0 h 368"/>
                <a:gd name="T4" fmla="*/ 13 w 1074"/>
                <a:gd name="T5" fmla="*/ 163 h 368"/>
                <a:gd name="T6" fmla="*/ 195 w 1074"/>
                <a:gd name="T7" fmla="*/ 368 h 368"/>
                <a:gd name="T8" fmla="*/ 874 w 1074"/>
                <a:gd name="T9" fmla="*/ 368 h 368"/>
                <a:gd name="T10" fmla="*/ 1061 w 1074"/>
                <a:gd name="T11" fmla="*/ 205 h 368"/>
                <a:gd name="T12" fmla="*/ 879 w 1074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368">
                  <a:moveTo>
                    <a:pt x="879" y="0"/>
                  </a:moveTo>
                  <a:lnTo>
                    <a:pt x="200" y="0"/>
                  </a:lnTo>
                  <a:cubicBezTo>
                    <a:pt x="106" y="0"/>
                    <a:pt x="24" y="69"/>
                    <a:pt x="13" y="163"/>
                  </a:cubicBezTo>
                  <a:cubicBezTo>
                    <a:pt x="0" y="273"/>
                    <a:pt x="87" y="368"/>
                    <a:pt x="195" y="368"/>
                  </a:cubicBezTo>
                  <a:lnTo>
                    <a:pt x="874" y="368"/>
                  </a:lnTo>
                  <a:cubicBezTo>
                    <a:pt x="968" y="368"/>
                    <a:pt x="1051" y="299"/>
                    <a:pt x="1061" y="205"/>
                  </a:cubicBezTo>
                  <a:cubicBezTo>
                    <a:pt x="1074" y="95"/>
                    <a:pt x="987" y="0"/>
                    <a:pt x="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45BCD28-B599-6686-D112-F4AF1E2F6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323850"/>
              <a:ext cx="309562" cy="66675"/>
            </a:xfrm>
            <a:custGeom>
              <a:avLst/>
              <a:gdLst>
                <a:gd name="T0" fmla="*/ 1521 w 1716"/>
                <a:gd name="T1" fmla="*/ 0 h 367"/>
                <a:gd name="T2" fmla="*/ 200 w 1716"/>
                <a:gd name="T3" fmla="*/ 0 h 367"/>
                <a:gd name="T4" fmla="*/ 12 w 1716"/>
                <a:gd name="T5" fmla="*/ 162 h 367"/>
                <a:gd name="T6" fmla="*/ 195 w 1716"/>
                <a:gd name="T7" fmla="*/ 367 h 367"/>
                <a:gd name="T8" fmla="*/ 1516 w 1716"/>
                <a:gd name="T9" fmla="*/ 367 h 367"/>
                <a:gd name="T10" fmla="*/ 1703 w 1716"/>
                <a:gd name="T11" fmla="*/ 205 h 367"/>
                <a:gd name="T12" fmla="*/ 1521 w 171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367">
                  <a:moveTo>
                    <a:pt x="1521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1516" y="367"/>
                  </a:lnTo>
                  <a:cubicBezTo>
                    <a:pt x="1610" y="367"/>
                    <a:pt x="1693" y="298"/>
                    <a:pt x="1703" y="205"/>
                  </a:cubicBezTo>
                  <a:cubicBezTo>
                    <a:pt x="1716" y="94"/>
                    <a:pt x="1629" y="0"/>
                    <a:pt x="1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D217CD-C8E7-2864-48AA-322C96F32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446088"/>
              <a:ext cx="214312" cy="66675"/>
            </a:xfrm>
            <a:custGeom>
              <a:avLst/>
              <a:gdLst>
                <a:gd name="T0" fmla="*/ 990 w 1185"/>
                <a:gd name="T1" fmla="*/ 0 h 367"/>
                <a:gd name="T2" fmla="*/ 200 w 1185"/>
                <a:gd name="T3" fmla="*/ 0 h 367"/>
                <a:gd name="T4" fmla="*/ 12 w 1185"/>
                <a:gd name="T5" fmla="*/ 163 h 367"/>
                <a:gd name="T6" fmla="*/ 195 w 1185"/>
                <a:gd name="T7" fmla="*/ 367 h 367"/>
                <a:gd name="T8" fmla="*/ 985 w 1185"/>
                <a:gd name="T9" fmla="*/ 367 h 367"/>
                <a:gd name="T10" fmla="*/ 1172 w 1185"/>
                <a:gd name="T11" fmla="*/ 205 h 367"/>
                <a:gd name="T12" fmla="*/ 990 w 1185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367">
                  <a:moveTo>
                    <a:pt x="990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3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985" y="367"/>
                  </a:lnTo>
                  <a:cubicBezTo>
                    <a:pt x="1079" y="367"/>
                    <a:pt x="1162" y="299"/>
                    <a:pt x="1172" y="205"/>
                  </a:cubicBezTo>
                  <a:cubicBezTo>
                    <a:pt x="1185" y="95"/>
                    <a:pt x="1098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C2BED851-8AA2-D302-6358-340B0AB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569913"/>
              <a:ext cx="117475" cy="66675"/>
            </a:xfrm>
            <a:custGeom>
              <a:avLst/>
              <a:gdLst>
                <a:gd name="T0" fmla="*/ 195 w 653"/>
                <a:gd name="T1" fmla="*/ 367 h 367"/>
                <a:gd name="T2" fmla="*/ 454 w 653"/>
                <a:gd name="T3" fmla="*/ 367 h 367"/>
                <a:gd name="T4" fmla="*/ 641 w 653"/>
                <a:gd name="T5" fmla="*/ 205 h 367"/>
                <a:gd name="T6" fmla="*/ 459 w 653"/>
                <a:gd name="T7" fmla="*/ 0 h 367"/>
                <a:gd name="T8" fmla="*/ 200 w 653"/>
                <a:gd name="T9" fmla="*/ 0 h 367"/>
                <a:gd name="T10" fmla="*/ 12 w 653"/>
                <a:gd name="T11" fmla="*/ 162 h 367"/>
                <a:gd name="T12" fmla="*/ 195 w 65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367">
                  <a:moveTo>
                    <a:pt x="195" y="367"/>
                  </a:moveTo>
                  <a:lnTo>
                    <a:pt x="454" y="367"/>
                  </a:lnTo>
                  <a:cubicBezTo>
                    <a:pt x="548" y="367"/>
                    <a:pt x="630" y="298"/>
                    <a:pt x="641" y="205"/>
                  </a:cubicBezTo>
                  <a:cubicBezTo>
                    <a:pt x="653" y="94"/>
                    <a:pt x="567" y="0"/>
                    <a:pt x="459" y="0"/>
                  </a:cubicBezTo>
                  <a:lnTo>
                    <a:pt x="200" y="0"/>
                  </a:lnTo>
                  <a:cubicBezTo>
                    <a:pt x="106" y="0"/>
                    <a:pt x="23" y="68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F11A2FA9-D599-AE03-64B2-F4E6EBD0A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692150"/>
              <a:ext cx="152400" cy="66675"/>
            </a:xfrm>
            <a:custGeom>
              <a:avLst/>
              <a:gdLst>
                <a:gd name="T0" fmla="*/ 648 w 843"/>
                <a:gd name="T1" fmla="*/ 0 h 367"/>
                <a:gd name="T2" fmla="*/ 200 w 843"/>
                <a:gd name="T3" fmla="*/ 0 h 367"/>
                <a:gd name="T4" fmla="*/ 12 w 843"/>
                <a:gd name="T5" fmla="*/ 162 h 367"/>
                <a:gd name="T6" fmla="*/ 195 w 843"/>
                <a:gd name="T7" fmla="*/ 367 h 367"/>
                <a:gd name="T8" fmla="*/ 643 w 843"/>
                <a:gd name="T9" fmla="*/ 367 h 367"/>
                <a:gd name="T10" fmla="*/ 831 w 843"/>
                <a:gd name="T11" fmla="*/ 205 h 367"/>
                <a:gd name="T12" fmla="*/ 648 w 84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67">
                  <a:moveTo>
                    <a:pt x="648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643" y="367"/>
                  </a:lnTo>
                  <a:cubicBezTo>
                    <a:pt x="737" y="367"/>
                    <a:pt x="820" y="298"/>
                    <a:pt x="831" y="205"/>
                  </a:cubicBezTo>
                  <a:cubicBezTo>
                    <a:pt x="843" y="94"/>
                    <a:pt x="756" y="0"/>
                    <a:pt x="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C5F38435-D510-D16E-96FF-AF51C6FE7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9250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1" name="Rectangle 15">
              <a:extLst>
                <a:ext uri="{FF2B5EF4-FFF2-40B4-BE49-F238E27FC236}">
                  <a16:creationId xmlns:a16="http://schemas.microsoft.com/office/drawing/2014/main" id="{02E654A5-4C96-D999-226B-DF5EB226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5600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D91D15E9-1D6E-1AF0-D8C1-2D8445890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585788"/>
              <a:ext cx="130175" cy="173038"/>
            </a:xfrm>
            <a:custGeom>
              <a:avLst/>
              <a:gdLst>
                <a:gd name="T0" fmla="*/ 647 w 720"/>
                <a:gd name="T1" fmla="*/ 469 h 950"/>
                <a:gd name="T2" fmla="*/ 455 w 720"/>
                <a:gd name="T3" fmla="*/ 377 h 950"/>
                <a:gd name="T4" fmla="*/ 371 w 720"/>
                <a:gd name="T5" fmla="*/ 358 h 950"/>
                <a:gd name="T6" fmla="*/ 273 w 720"/>
                <a:gd name="T7" fmla="*/ 323 h 950"/>
                <a:gd name="T8" fmla="*/ 240 w 720"/>
                <a:gd name="T9" fmla="*/ 262 h 950"/>
                <a:gd name="T10" fmla="*/ 274 w 720"/>
                <a:gd name="T11" fmla="*/ 197 h 950"/>
                <a:gd name="T12" fmla="*/ 364 w 720"/>
                <a:gd name="T13" fmla="*/ 171 h 950"/>
                <a:gd name="T14" fmla="*/ 473 w 720"/>
                <a:gd name="T15" fmla="*/ 204 h 950"/>
                <a:gd name="T16" fmla="*/ 529 w 720"/>
                <a:gd name="T17" fmla="*/ 286 h 950"/>
                <a:gd name="T18" fmla="*/ 706 w 720"/>
                <a:gd name="T19" fmla="*/ 214 h 950"/>
                <a:gd name="T20" fmla="*/ 596 w 720"/>
                <a:gd name="T21" fmla="*/ 65 h 950"/>
                <a:gd name="T22" fmla="*/ 371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1 w 720"/>
                <a:gd name="T29" fmla="*/ 281 h 950"/>
                <a:gd name="T30" fmla="*/ 107 w 720"/>
                <a:gd name="T31" fmla="*/ 446 h 950"/>
                <a:gd name="T32" fmla="*/ 308 w 720"/>
                <a:gd name="T33" fmla="*/ 540 h 950"/>
                <a:gd name="T34" fmla="*/ 396 w 720"/>
                <a:gd name="T35" fmla="*/ 561 h 950"/>
                <a:gd name="T36" fmla="*/ 488 w 720"/>
                <a:gd name="T37" fmla="*/ 598 h 950"/>
                <a:gd name="T38" fmla="*/ 520 w 720"/>
                <a:gd name="T39" fmla="*/ 665 h 950"/>
                <a:gd name="T40" fmla="*/ 483 w 720"/>
                <a:gd name="T41" fmla="*/ 742 h 950"/>
                <a:gd name="T42" fmla="*/ 381 w 720"/>
                <a:gd name="T43" fmla="*/ 772 h 950"/>
                <a:gd name="T44" fmla="*/ 243 w 720"/>
                <a:gd name="T45" fmla="*/ 726 h 950"/>
                <a:gd name="T46" fmla="*/ 181 w 720"/>
                <a:gd name="T47" fmla="*/ 628 h 950"/>
                <a:gd name="T48" fmla="*/ 0 w 720"/>
                <a:gd name="T49" fmla="*/ 689 h 950"/>
                <a:gd name="T50" fmla="*/ 124 w 720"/>
                <a:gd name="T51" fmla="*/ 876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2 h 950"/>
                <a:gd name="T58" fmla="*/ 720 w 720"/>
                <a:gd name="T59" fmla="*/ 650 h 950"/>
                <a:gd name="T60" fmla="*/ 647 w 720"/>
                <a:gd name="T61" fmla="*/ 469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9"/>
                  </a:moveTo>
                  <a:cubicBezTo>
                    <a:pt x="598" y="426"/>
                    <a:pt x="534" y="396"/>
                    <a:pt x="455" y="377"/>
                  </a:cubicBezTo>
                  <a:lnTo>
                    <a:pt x="371" y="358"/>
                  </a:lnTo>
                  <a:cubicBezTo>
                    <a:pt x="328" y="349"/>
                    <a:pt x="295" y="337"/>
                    <a:pt x="273" y="323"/>
                  </a:cubicBezTo>
                  <a:cubicBezTo>
                    <a:pt x="251" y="310"/>
                    <a:pt x="240" y="289"/>
                    <a:pt x="240" y="262"/>
                  </a:cubicBezTo>
                  <a:cubicBezTo>
                    <a:pt x="240" y="236"/>
                    <a:pt x="251" y="214"/>
                    <a:pt x="274" y="197"/>
                  </a:cubicBezTo>
                  <a:cubicBezTo>
                    <a:pt x="297" y="180"/>
                    <a:pt x="327" y="171"/>
                    <a:pt x="364" y="171"/>
                  </a:cubicBezTo>
                  <a:cubicBezTo>
                    <a:pt x="406" y="171"/>
                    <a:pt x="442" y="182"/>
                    <a:pt x="473" y="204"/>
                  </a:cubicBezTo>
                  <a:cubicBezTo>
                    <a:pt x="499" y="224"/>
                    <a:pt x="518" y="251"/>
                    <a:pt x="529" y="286"/>
                  </a:cubicBezTo>
                  <a:lnTo>
                    <a:pt x="706" y="214"/>
                  </a:lnTo>
                  <a:cubicBezTo>
                    <a:pt x="687" y="155"/>
                    <a:pt x="650" y="105"/>
                    <a:pt x="596" y="65"/>
                  </a:cubicBezTo>
                  <a:cubicBezTo>
                    <a:pt x="537" y="22"/>
                    <a:pt x="462" y="0"/>
                    <a:pt x="371" y="0"/>
                  </a:cubicBezTo>
                  <a:cubicBezTo>
                    <a:pt x="308" y="0"/>
                    <a:pt x="252" y="13"/>
                    <a:pt x="202" y="38"/>
                  </a:cubicBezTo>
                  <a:cubicBezTo>
                    <a:pt x="152" y="64"/>
                    <a:pt x="112" y="98"/>
                    <a:pt x="84" y="140"/>
                  </a:cubicBezTo>
                  <a:cubicBezTo>
                    <a:pt x="55" y="183"/>
                    <a:pt x="41" y="230"/>
                    <a:pt x="41" y="281"/>
                  </a:cubicBezTo>
                  <a:cubicBezTo>
                    <a:pt x="41" y="349"/>
                    <a:pt x="63" y="404"/>
                    <a:pt x="107" y="446"/>
                  </a:cubicBezTo>
                  <a:cubicBezTo>
                    <a:pt x="151" y="488"/>
                    <a:pt x="218" y="519"/>
                    <a:pt x="308" y="540"/>
                  </a:cubicBezTo>
                  <a:lnTo>
                    <a:pt x="396" y="561"/>
                  </a:lnTo>
                  <a:cubicBezTo>
                    <a:pt x="436" y="571"/>
                    <a:pt x="467" y="583"/>
                    <a:pt x="488" y="598"/>
                  </a:cubicBezTo>
                  <a:cubicBezTo>
                    <a:pt x="509" y="613"/>
                    <a:pt x="520" y="635"/>
                    <a:pt x="520" y="665"/>
                  </a:cubicBezTo>
                  <a:cubicBezTo>
                    <a:pt x="520" y="697"/>
                    <a:pt x="507" y="723"/>
                    <a:pt x="483" y="742"/>
                  </a:cubicBezTo>
                  <a:cubicBezTo>
                    <a:pt x="458" y="762"/>
                    <a:pt x="424" y="772"/>
                    <a:pt x="381" y="772"/>
                  </a:cubicBezTo>
                  <a:cubicBezTo>
                    <a:pt x="326" y="772"/>
                    <a:pt x="281" y="757"/>
                    <a:pt x="243" y="726"/>
                  </a:cubicBezTo>
                  <a:cubicBezTo>
                    <a:pt x="212" y="699"/>
                    <a:pt x="191" y="667"/>
                    <a:pt x="181" y="628"/>
                  </a:cubicBezTo>
                  <a:lnTo>
                    <a:pt x="0" y="689"/>
                  </a:lnTo>
                  <a:cubicBezTo>
                    <a:pt x="18" y="767"/>
                    <a:pt x="59" y="829"/>
                    <a:pt x="124" y="876"/>
                  </a:cubicBezTo>
                  <a:cubicBezTo>
                    <a:pt x="192" y="925"/>
                    <a:pt x="277" y="950"/>
                    <a:pt x="377" y="950"/>
                  </a:cubicBezTo>
                  <a:cubicBezTo>
                    <a:pt x="444" y="950"/>
                    <a:pt x="503" y="937"/>
                    <a:pt x="555" y="910"/>
                  </a:cubicBezTo>
                  <a:cubicBezTo>
                    <a:pt x="607" y="884"/>
                    <a:pt x="647" y="848"/>
                    <a:pt x="677" y="802"/>
                  </a:cubicBezTo>
                  <a:cubicBezTo>
                    <a:pt x="706" y="756"/>
                    <a:pt x="720" y="705"/>
                    <a:pt x="720" y="650"/>
                  </a:cubicBezTo>
                  <a:cubicBezTo>
                    <a:pt x="720" y="572"/>
                    <a:pt x="696" y="511"/>
                    <a:pt x="647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91410F62-04B7-8D76-77E2-C235F3F9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50413" y="585788"/>
              <a:ext cx="128587" cy="173038"/>
            </a:xfrm>
            <a:custGeom>
              <a:avLst/>
              <a:gdLst>
                <a:gd name="T0" fmla="*/ 647 w 720"/>
                <a:gd name="T1" fmla="*/ 468 h 950"/>
                <a:gd name="T2" fmla="*/ 455 w 720"/>
                <a:gd name="T3" fmla="*/ 376 h 950"/>
                <a:gd name="T4" fmla="*/ 372 w 720"/>
                <a:gd name="T5" fmla="*/ 358 h 950"/>
                <a:gd name="T6" fmla="*/ 273 w 720"/>
                <a:gd name="T7" fmla="*/ 323 h 950"/>
                <a:gd name="T8" fmla="*/ 240 w 720"/>
                <a:gd name="T9" fmla="*/ 261 h 950"/>
                <a:gd name="T10" fmla="*/ 274 w 720"/>
                <a:gd name="T11" fmla="*/ 196 h 950"/>
                <a:gd name="T12" fmla="*/ 364 w 720"/>
                <a:gd name="T13" fmla="*/ 170 h 950"/>
                <a:gd name="T14" fmla="*/ 473 w 720"/>
                <a:gd name="T15" fmla="*/ 204 h 950"/>
                <a:gd name="T16" fmla="*/ 529 w 720"/>
                <a:gd name="T17" fmla="*/ 285 h 950"/>
                <a:gd name="T18" fmla="*/ 706 w 720"/>
                <a:gd name="T19" fmla="*/ 213 h 950"/>
                <a:gd name="T20" fmla="*/ 596 w 720"/>
                <a:gd name="T21" fmla="*/ 65 h 950"/>
                <a:gd name="T22" fmla="*/ 372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2 w 720"/>
                <a:gd name="T29" fmla="*/ 280 h 950"/>
                <a:gd name="T30" fmla="*/ 107 w 720"/>
                <a:gd name="T31" fmla="*/ 445 h 950"/>
                <a:gd name="T32" fmla="*/ 309 w 720"/>
                <a:gd name="T33" fmla="*/ 540 h 950"/>
                <a:gd name="T34" fmla="*/ 396 w 720"/>
                <a:gd name="T35" fmla="*/ 560 h 950"/>
                <a:gd name="T36" fmla="*/ 489 w 720"/>
                <a:gd name="T37" fmla="*/ 597 h 950"/>
                <a:gd name="T38" fmla="*/ 520 w 720"/>
                <a:gd name="T39" fmla="*/ 664 h 950"/>
                <a:gd name="T40" fmla="*/ 483 w 720"/>
                <a:gd name="T41" fmla="*/ 742 h 950"/>
                <a:gd name="T42" fmla="*/ 381 w 720"/>
                <a:gd name="T43" fmla="*/ 771 h 950"/>
                <a:gd name="T44" fmla="*/ 244 w 720"/>
                <a:gd name="T45" fmla="*/ 725 h 950"/>
                <a:gd name="T46" fmla="*/ 181 w 720"/>
                <a:gd name="T47" fmla="*/ 627 h 950"/>
                <a:gd name="T48" fmla="*/ 0 w 720"/>
                <a:gd name="T49" fmla="*/ 688 h 950"/>
                <a:gd name="T50" fmla="*/ 124 w 720"/>
                <a:gd name="T51" fmla="*/ 875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1 h 950"/>
                <a:gd name="T58" fmla="*/ 720 w 720"/>
                <a:gd name="T59" fmla="*/ 649 h 950"/>
                <a:gd name="T60" fmla="*/ 647 w 720"/>
                <a:gd name="T61" fmla="*/ 46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8"/>
                  </a:moveTo>
                  <a:cubicBezTo>
                    <a:pt x="598" y="426"/>
                    <a:pt x="534" y="395"/>
                    <a:pt x="455" y="376"/>
                  </a:cubicBezTo>
                  <a:lnTo>
                    <a:pt x="372" y="358"/>
                  </a:lnTo>
                  <a:cubicBezTo>
                    <a:pt x="328" y="348"/>
                    <a:pt x="296" y="336"/>
                    <a:pt x="273" y="323"/>
                  </a:cubicBezTo>
                  <a:cubicBezTo>
                    <a:pt x="251" y="309"/>
                    <a:pt x="240" y="289"/>
                    <a:pt x="240" y="261"/>
                  </a:cubicBezTo>
                  <a:cubicBezTo>
                    <a:pt x="240" y="235"/>
                    <a:pt x="251" y="214"/>
                    <a:pt x="274" y="196"/>
                  </a:cubicBezTo>
                  <a:cubicBezTo>
                    <a:pt x="297" y="179"/>
                    <a:pt x="327" y="170"/>
                    <a:pt x="364" y="170"/>
                  </a:cubicBezTo>
                  <a:cubicBezTo>
                    <a:pt x="406" y="170"/>
                    <a:pt x="443" y="182"/>
                    <a:pt x="473" y="204"/>
                  </a:cubicBezTo>
                  <a:cubicBezTo>
                    <a:pt x="499" y="223"/>
                    <a:pt x="518" y="251"/>
                    <a:pt x="529" y="285"/>
                  </a:cubicBezTo>
                  <a:lnTo>
                    <a:pt x="706" y="213"/>
                  </a:lnTo>
                  <a:cubicBezTo>
                    <a:pt x="687" y="154"/>
                    <a:pt x="651" y="104"/>
                    <a:pt x="596" y="65"/>
                  </a:cubicBezTo>
                  <a:cubicBezTo>
                    <a:pt x="537" y="21"/>
                    <a:pt x="462" y="0"/>
                    <a:pt x="372" y="0"/>
                  </a:cubicBezTo>
                  <a:cubicBezTo>
                    <a:pt x="309" y="0"/>
                    <a:pt x="252" y="13"/>
                    <a:pt x="202" y="38"/>
                  </a:cubicBezTo>
                  <a:cubicBezTo>
                    <a:pt x="152" y="63"/>
                    <a:pt x="113" y="97"/>
                    <a:pt x="84" y="140"/>
                  </a:cubicBezTo>
                  <a:cubicBezTo>
                    <a:pt x="56" y="183"/>
                    <a:pt x="42" y="229"/>
                    <a:pt x="42" y="280"/>
                  </a:cubicBezTo>
                  <a:cubicBezTo>
                    <a:pt x="42" y="348"/>
                    <a:pt x="64" y="403"/>
                    <a:pt x="107" y="445"/>
                  </a:cubicBezTo>
                  <a:cubicBezTo>
                    <a:pt x="151" y="487"/>
                    <a:pt x="218" y="519"/>
                    <a:pt x="309" y="540"/>
                  </a:cubicBezTo>
                  <a:lnTo>
                    <a:pt x="396" y="560"/>
                  </a:lnTo>
                  <a:cubicBezTo>
                    <a:pt x="437" y="570"/>
                    <a:pt x="468" y="582"/>
                    <a:pt x="489" y="597"/>
                  </a:cubicBezTo>
                  <a:cubicBezTo>
                    <a:pt x="510" y="612"/>
                    <a:pt x="520" y="634"/>
                    <a:pt x="520" y="664"/>
                  </a:cubicBezTo>
                  <a:cubicBezTo>
                    <a:pt x="520" y="696"/>
                    <a:pt x="508" y="722"/>
                    <a:pt x="483" y="742"/>
                  </a:cubicBezTo>
                  <a:cubicBezTo>
                    <a:pt x="458" y="762"/>
                    <a:pt x="424" y="771"/>
                    <a:pt x="381" y="771"/>
                  </a:cubicBezTo>
                  <a:cubicBezTo>
                    <a:pt x="327" y="771"/>
                    <a:pt x="281" y="756"/>
                    <a:pt x="244" y="725"/>
                  </a:cubicBezTo>
                  <a:cubicBezTo>
                    <a:pt x="212" y="699"/>
                    <a:pt x="191" y="666"/>
                    <a:pt x="181" y="627"/>
                  </a:cubicBezTo>
                  <a:lnTo>
                    <a:pt x="0" y="688"/>
                  </a:lnTo>
                  <a:cubicBezTo>
                    <a:pt x="18" y="766"/>
                    <a:pt x="59" y="829"/>
                    <a:pt x="124" y="875"/>
                  </a:cubicBezTo>
                  <a:cubicBezTo>
                    <a:pt x="193" y="925"/>
                    <a:pt x="277" y="950"/>
                    <a:pt x="377" y="950"/>
                  </a:cubicBezTo>
                  <a:cubicBezTo>
                    <a:pt x="444" y="950"/>
                    <a:pt x="503" y="936"/>
                    <a:pt x="555" y="910"/>
                  </a:cubicBezTo>
                  <a:cubicBezTo>
                    <a:pt x="607" y="883"/>
                    <a:pt x="648" y="847"/>
                    <a:pt x="677" y="801"/>
                  </a:cubicBezTo>
                  <a:cubicBezTo>
                    <a:pt x="706" y="755"/>
                    <a:pt x="720" y="705"/>
                    <a:pt x="720" y="649"/>
                  </a:cubicBezTo>
                  <a:cubicBezTo>
                    <a:pt x="720" y="571"/>
                    <a:pt x="696" y="511"/>
                    <a:pt x="647" y="4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AEEDED84-F38D-2A64-F290-2B73DC2A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8863" y="585788"/>
              <a:ext cx="160337" cy="173038"/>
            </a:xfrm>
            <a:custGeom>
              <a:avLst/>
              <a:gdLst>
                <a:gd name="T0" fmla="*/ 693 w 887"/>
                <a:gd name="T1" fmla="*/ 622 h 950"/>
                <a:gd name="T2" fmla="*/ 606 w 887"/>
                <a:gd name="T3" fmla="*/ 720 h 950"/>
                <a:gd name="T4" fmla="*/ 468 w 887"/>
                <a:gd name="T5" fmla="*/ 755 h 950"/>
                <a:gd name="T6" fmla="*/ 333 w 887"/>
                <a:gd name="T7" fmla="*/ 718 h 950"/>
                <a:gd name="T8" fmla="*/ 241 w 887"/>
                <a:gd name="T9" fmla="*/ 616 h 950"/>
                <a:gd name="T10" fmla="*/ 208 w 887"/>
                <a:gd name="T11" fmla="*/ 473 h 950"/>
                <a:gd name="T12" fmla="*/ 240 w 887"/>
                <a:gd name="T13" fmla="*/ 335 h 950"/>
                <a:gd name="T14" fmla="*/ 332 w 887"/>
                <a:gd name="T15" fmla="*/ 233 h 950"/>
                <a:gd name="T16" fmla="*/ 468 w 887"/>
                <a:gd name="T17" fmla="*/ 195 h 950"/>
                <a:gd name="T18" fmla="*/ 601 w 887"/>
                <a:gd name="T19" fmla="*/ 230 h 950"/>
                <a:gd name="T20" fmla="*/ 685 w 887"/>
                <a:gd name="T21" fmla="*/ 317 h 950"/>
                <a:gd name="T22" fmla="*/ 877 w 887"/>
                <a:gd name="T23" fmla="*/ 230 h 950"/>
                <a:gd name="T24" fmla="*/ 723 w 887"/>
                <a:gd name="T25" fmla="*/ 64 h 950"/>
                <a:gd name="T26" fmla="*/ 468 w 887"/>
                <a:gd name="T27" fmla="*/ 0 h 950"/>
                <a:gd name="T28" fmla="*/ 231 w 887"/>
                <a:gd name="T29" fmla="*/ 64 h 950"/>
                <a:gd name="T30" fmla="*/ 62 w 887"/>
                <a:gd name="T31" fmla="*/ 236 h 950"/>
                <a:gd name="T32" fmla="*/ 0 w 887"/>
                <a:gd name="T33" fmla="*/ 473 h 950"/>
                <a:gd name="T34" fmla="*/ 61 w 887"/>
                <a:gd name="T35" fmla="*/ 713 h 950"/>
                <a:gd name="T36" fmla="*/ 230 w 887"/>
                <a:gd name="T37" fmla="*/ 886 h 950"/>
                <a:gd name="T38" fmla="*/ 469 w 887"/>
                <a:gd name="T39" fmla="*/ 950 h 950"/>
                <a:gd name="T40" fmla="*/ 726 w 887"/>
                <a:gd name="T41" fmla="*/ 885 h 950"/>
                <a:gd name="T42" fmla="*/ 887 w 887"/>
                <a:gd name="T43" fmla="*/ 703 h 950"/>
                <a:gd name="T44" fmla="*/ 693 w 887"/>
                <a:gd name="T45" fmla="*/ 62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950">
                  <a:moveTo>
                    <a:pt x="693" y="622"/>
                  </a:moveTo>
                  <a:cubicBezTo>
                    <a:pt x="670" y="666"/>
                    <a:pt x="641" y="699"/>
                    <a:pt x="606" y="720"/>
                  </a:cubicBezTo>
                  <a:cubicBezTo>
                    <a:pt x="567" y="744"/>
                    <a:pt x="521" y="755"/>
                    <a:pt x="468" y="755"/>
                  </a:cubicBezTo>
                  <a:cubicBezTo>
                    <a:pt x="417" y="755"/>
                    <a:pt x="372" y="743"/>
                    <a:pt x="333" y="718"/>
                  </a:cubicBezTo>
                  <a:cubicBezTo>
                    <a:pt x="294" y="694"/>
                    <a:pt x="264" y="660"/>
                    <a:pt x="241" y="616"/>
                  </a:cubicBezTo>
                  <a:cubicBezTo>
                    <a:pt x="219" y="573"/>
                    <a:pt x="208" y="525"/>
                    <a:pt x="208" y="473"/>
                  </a:cubicBezTo>
                  <a:cubicBezTo>
                    <a:pt x="208" y="424"/>
                    <a:pt x="219" y="378"/>
                    <a:pt x="240" y="335"/>
                  </a:cubicBezTo>
                  <a:cubicBezTo>
                    <a:pt x="262" y="293"/>
                    <a:pt x="293" y="259"/>
                    <a:pt x="332" y="233"/>
                  </a:cubicBezTo>
                  <a:cubicBezTo>
                    <a:pt x="372" y="208"/>
                    <a:pt x="417" y="195"/>
                    <a:pt x="468" y="195"/>
                  </a:cubicBezTo>
                  <a:cubicBezTo>
                    <a:pt x="518" y="195"/>
                    <a:pt x="563" y="207"/>
                    <a:pt x="601" y="230"/>
                  </a:cubicBezTo>
                  <a:cubicBezTo>
                    <a:pt x="635" y="250"/>
                    <a:pt x="663" y="279"/>
                    <a:pt x="685" y="317"/>
                  </a:cubicBezTo>
                  <a:lnTo>
                    <a:pt x="877" y="230"/>
                  </a:lnTo>
                  <a:cubicBezTo>
                    <a:pt x="841" y="159"/>
                    <a:pt x="790" y="104"/>
                    <a:pt x="723" y="64"/>
                  </a:cubicBezTo>
                  <a:cubicBezTo>
                    <a:pt x="650" y="22"/>
                    <a:pt x="565" y="0"/>
                    <a:pt x="468" y="0"/>
                  </a:cubicBezTo>
                  <a:cubicBezTo>
                    <a:pt x="381" y="0"/>
                    <a:pt x="302" y="22"/>
                    <a:pt x="231" y="64"/>
                  </a:cubicBezTo>
                  <a:cubicBezTo>
                    <a:pt x="160" y="107"/>
                    <a:pt x="104" y="164"/>
                    <a:pt x="62" y="236"/>
                  </a:cubicBezTo>
                  <a:cubicBezTo>
                    <a:pt x="21" y="308"/>
                    <a:pt x="0" y="387"/>
                    <a:pt x="0" y="473"/>
                  </a:cubicBezTo>
                  <a:cubicBezTo>
                    <a:pt x="0" y="560"/>
                    <a:pt x="21" y="640"/>
                    <a:pt x="61" y="713"/>
                  </a:cubicBezTo>
                  <a:cubicBezTo>
                    <a:pt x="102" y="786"/>
                    <a:pt x="158" y="843"/>
                    <a:pt x="230" y="886"/>
                  </a:cubicBezTo>
                  <a:cubicBezTo>
                    <a:pt x="302" y="929"/>
                    <a:pt x="382" y="950"/>
                    <a:pt x="469" y="950"/>
                  </a:cubicBezTo>
                  <a:cubicBezTo>
                    <a:pt x="570" y="950"/>
                    <a:pt x="655" y="929"/>
                    <a:pt x="726" y="885"/>
                  </a:cubicBezTo>
                  <a:cubicBezTo>
                    <a:pt x="793" y="844"/>
                    <a:pt x="847" y="783"/>
                    <a:pt x="887" y="703"/>
                  </a:cubicBezTo>
                  <a:lnTo>
                    <a:pt x="693" y="6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845053B7-7EDA-B2CB-C524-858ED865F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5363" y="522288"/>
              <a:ext cx="49212" cy="47625"/>
            </a:xfrm>
            <a:custGeom>
              <a:avLst/>
              <a:gdLst>
                <a:gd name="T0" fmla="*/ 138 w 277"/>
                <a:gd name="T1" fmla="*/ 261 h 261"/>
                <a:gd name="T2" fmla="*/ 236 w 277"/>
                <a:gd name="T3" fmla="*/ 222 h 261"/>
                <a:gd name="T4" fmla="*/ 277 w 277"/>
                <a:gd name="T5" fmla="*/ 133 h 261"/>
                <a:gd name="T6" fmla="*/ 235 w 277"/>
                <a:gd name="T7" fmla="*/ 40 h 261"/>
                <a:gd name="T8" fmla="*/ 138 w 277"/>
                <a:gd name="T9" fmla="*/ 0 h 261"/>
                <a:gd name="T10" fmla="*/ 41 w 277"/>
                <a:gd name="T11" fmla="*/ 40 h 261"/>
                <a:gd name="T12" fmla="*/ 0 w 277"/>
                <a:gd name="T13" fmla="*/ 133 h 261"/>
                <a:gd name="T14" fmla="*/ 41 w 277"/>
                <a:gd name="T15" fmla="*/ 222 h 261"/>
                <a:gd name="T16" fmla="*/ 138 w 277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61">
                  <a:moveTo>
                    <a:pt x="138" y="261"/>
                  </a:moveTo>
                  <a:cubicBezTo>
                    <a:pt x="176" y="261"/>
                    <a:pt x="209" y="248"/>
                    <a:pt x="236" y="222"/>
                  </a:cubicBezTo>
                  <a:cubicBezTo>
                    <a:pt x="263" y="196"/>
                    <a:pt x="277" y="167"/>
                    <a:pt x="277" y="133"/>
                  </a:cubicBezTo>
                  <a:cubicBezTo>
                    <a:pt x="277" y="98"/>
                    <a:pt x="263" y="66"/>
                    <a:pt x="235" y="40"/>
                  </a:cubicBezTo>
                  <a:cubicBezTo>
                    <a:pt x="207" y="13"/>
                    <a:pt x="175" y="0"/>
                    <a:pt x="138" y="0"/>
                  </a:cubicBezTo>
                  <a:cubicBezTo>
                    <a:pt x="101" y="0"/>
                    <a:pt x="68" y="13"/>
                    <a:pt x="41" y="40"/>
                  </a:cubicBezTo>
                  <a:cubicBezTo>
                    <a:pt x="14" y="66"/>
                    <a:pt x="0" y="98"/>
                    <a:pt x="0" y="133"/>
                  </a:cubicBezTo>
                  <a:cubicBezTo>
                    <a:pt x="0" y="167"/>
                    <a:pt x="14" y="196"/>
                    <a:pt x="41" y="222"/>
                  </a:cubicBezTo>
                  <a:cubicBezTo>
                    <a:pt x="68" y="248"/>
                    <a:pt x="101" y="261"/>
                    <a:pt x="13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6" name="Rectangle 20">
              <a:extLst>
                <a:ext uri="{FF2B5EF4-FFF2-40B4-BE49-F238E27FC236}">
                  <a16:creationId xmlns:a16="http://schemas.microsoft.com/office/drawing/2014/main" id="{37414626-DB7D-C21B-ABFE-8EF79EDC9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0125" y="590550"/>
              <a:ext cx="38100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635694B9-32C1-15FD-B2EA-16664020D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5325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8" name="Rectangle 22">
              <a:extLst>
                <a:ext uri="{FF2B5EF4-FFF2-40B4-BE49-F238E27FC236}">
                  <a16:creationId xmlns:a16="http://schemas.microsoft.com/office/drawing/2014/main" id="{B96BD7DF-E3E3-0191-31FD-EAC8E7CA8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1675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F3CF24E8-FB8D-A07D-160C-B8D943F05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938" y="512763"/>
              <a:ext cx="173037" cy="246063"/>
            </a:xfrm>
            <a:custGeom>
              <a:avLst/>
              <a:gdLst>
                <a:gd name="T0" fmla="*/ 862 w 955"/>
                <a:gd name="T1" fmla="*/ 687 h 1352"/>
                <a:gd name="T2" fmla="*/ 593 w 955"/>
                <a:gd name="T3" fmla="*/ 555 h 1352"/>
                <a:gd name="T4" fmla="*/ 485 w 955"/>
                <a:gd name="T5" fmla="*/ 529 h 1352"/>
                <a:gd name="T6" fmla="*/ 336 w 955"/>
                <a:gd name="T7" fmla="*/ 465 h 1352"/>
                <a:gd name="T8" fmla="*/ 281 w 955"/>
                <a:gd name="T9" fmla="*/ 358 h 1352"/>
                <a:gd name="T10" fmla="*/ 305 w 955"/>
                <a:gd name="T11" fmla="*/ 275 h 1352"/>
                <a:gd name="T12" fmla="*/ 372 w 955"/>
                <a:gd name="T13" fmla="*/ 218 h 1352"/>
                <a:gd name="T14" fmla="*/ 476 w 955"/>
                <a:gd name="T15" fmla="*/ 197 h 1352"/>
                <a:gd name="T16" fmla="*/ 637 w 955"/>
                <a:gd name="T17" fmla="*/ 250 h 1352"/>
                <a:gd name="T18" fmla="*/ 720 w 955"/>
                <a:gd name="T19" fmla="*/ 390 h 1352"/>
                <a:gd name="T20" fmla="*/ 817 w 955"/>
                <a:gd name="T21" fmla="*/ 354 h 1352"/>
                <a:gd name="T22" fmla="*/ 822 w 955"/>
                <a:gd name="T23" fmla="*/ 352 h 1352"/>
                <a:gd name="T24" fmla="*/ 824 w 955"/>
                <a:gd name="T25" fmla="*/ 352 h 1352"/>
                <a:gd name="T26" fmla="*/ 927 w 955"/>
                <a:gd name="T27" fmla="*/ 313 h 1352"/>
                <a:gd name="T28" fmla="*/ 777 w 955"/>
                <a:gd name="T29" fmla="*/ 90 h 1352"/>
                <a:gd name="T30" fmla="*/ 482 w 955"/>
                <a:gd name="T31" fmla="*/ 0 h 1352"/>
                <a:gd name="T32" fmla="*/ 266 w 955"/>
                <a:gd name="T33" fmla="*/ 49 h 1352"/>
                <a:gd name="T34" fmla="*/ 113 w 955"/>
                <a:gd name="T35" fmla="*/ 184 h 1352"/>
                <a:gd name="T36" fmla="*/ 57 w 955"/>
                <a:gd name="T37" fmla="*/ 375 h 1352"/>
                <a:gd name="T38" fmla="*/ 150 w 955"/>
                <a:gd name="T39" fmla="*/ 608 h 1352"/>
                <a:gd name="T40" fmla="*/ 415 w 955"/>
                <a:gd name="T41" fmla="*/ 738 h 1352"/>
                <a:gd name="T42" fmla="*/ 526 w 955"/>
                <a:gd name="T43" fmla="*/ 764 h 1352"/>
                <a:gd name="T44" fmla="*/ 682 w 955"/>
                <a:gd name="T45" fmla="*/ 832 h 1352"/>
                <a:gd name="T46" fmla="*/ 732 w 955"/>
                <a:gd name="T47" fmla="*/ 950 h 1352"/>
                <a:gd name="T48" fmla="*/ 705 w 955"/>
                <a:gd name="T49" fmla="*/ 1049 h 1352"/>
                <a:gd name="T50" fmla="*/ 628 w 955"/>
                <a:gd name="T51" fmla="*/ 1118 h 1352"/>
                <a:gd name="T52" fmla="*/ 510 w 955"/>
                <a:gd name="T53" fmla="*/ 1144 h 1352"/>
                <a:gd name="T54" fmla="*/ 308 w 955"/>
                <a:gd name="T55" fmla="*/ 1073 h 1352"/>
                <a:gd name="T56" fmla="*/ 213 w 955"/>
                <a:gd name="T57" fmla="*/ 903 h 1352"/>
                <a:gd name="T58" fmla="*/ 0 w 955"/>
                <a:gd name="T59" fmla="*/ 987 h 1352"/>
                <a:gd name="T60" fmla="*/ 91 w 955"/>
                <a:gd name="T61" fmla="*/ 1179 h 1352"/>
                <a:gd name="T62" fmla="*/ 269 w 955"/>
                <a:gd name="T63" fmla="*/ 1308 h 1352"/>
                <a:gd name="T64" fmla="*/ 502 w 955"/>
                <a:gd name="T65" fmla="*/ 1352 h 1352"/>
                <a:gd name="T66" fmla="*/ 740 w 955"/>
                <a:gd name="T67" fmla="*/ 1296 h 1352"/>
                <a:gd name="T68" fmla="*/ 899 w 955"/>
                <a:gd name="T69" fmla="*/ 1148 h 1352"/>
                <a:gd name="T70" fmla="*/ 955 w 955"/>
                <a:gd name="T71" fmla="*/ 942 h 1352"/>
                <a:gd name="T72" fmla="*/ 862 w 955"/>
                <a:gd name="T73" fmla="*/ 68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5" h="1352">
                  <a:moveTo>
                    <a:pt x="862" y="687"/>
                  </a:moveTo>
                  <a:cubicBezTo>
                    <a:pt x="800" y="626"/>
                    <a:pt x="710" y="582"/>
                    <a:pt x="593" y="555"/>
                  </a:cubicBezTo>
                  <a:lnTo>
                    <a:pt x="485" y="529"/>
                  </a:lnTo>
                  <a:cubicBezTo>
                    <a:pt x="422" y="514"/>
                    <a:pt x="373" y="492"/>
                    <a:pt x="336" y="465"/>
                  </a:cubicBezTo>
                  <a:cubicBezTo>
                    <a:pt x="300" y="437"/>
                    <a:pt x="281" y="401"/>
                    <a:pt x="281" y="358"/>
                  </a:cubicBezTo>
                  <a:cubicBezTo>
                    <a:pt x="281" y="327"/>
                    <a:pt x="289" y="299"/>
                    <a:pt x="305" y="275"/>
                  </a:cubicBezTo>
                  <a:cubicBezTo>
                    <a:pt x="320" y="251"/>
                    <a:pt x="343" y="232"/>
                    <a:pt x="372" y="218"/>
                  </a:cubicBezTo>
                  <a:cubicBezTo>
                    <a:pt x="402" y="204"/>
                    <a:pt x="437" y="197"/>
                    <a:pt x="476" y="197"/>
                  </a:cubicBezTo>
                  <a:cubicBezTo>
                    <a:pt x="539" y="197"/>
                    <a:pt x="593" y="214"/>
                    <a:pt x="637" y="250"/>
                  </a:cubicBezTo>
                  <a:cubicBezTo>
                    <a:pt x="677" y="284"/>
                    <a:pt x="705" y="330"/>
                    <a:pt x="720" y="390"/>
                  </a:cubicBezTo>
                  <a:lnTo>
                    <a:pt x="817" y="354"/>
                  </a:lnTo>
                  <a:cubicBezTo>
                    <a:pt x="818" y="354"/>
                    <a:pt x="820" y="353"/>
                    <a:pt x="822" y="352"/>
                  </a:cubicBezTo>
                  <a:cubicBezTo>
                    <a:pt x="823" y="352"/>
                    <a:pt x="823" y="352"/>
                    <a:pt x="824" y="352"/>
                  </a:cubicBezTo>
                  <a:lnTo>
                    <a:pt x="927" y="313"/>
                  </a:lnTo>
                  <a:cubicBezTo>
                    <a:pt x="902" y="221"/>
                    <a:pt x="852" y="146"/>
                    <a:pt x="777" y="90"/>
                  </a:cubicBezTo>
                  <a:cubicBezTo>
                    <a:pt x="696" y="30"/>
                    <a:pt x="598" y="0"/>
                    <a:pt x="482" y="0"/>
                  </a:cubicBezTo>
                  <a:cubicBezTo>
                    <a:pt x="403" y="0"/>
                    <a:pt x="331" y="16"/>
                    <a:pt x="266" y="49"/>
                  </a:cubicBezTo>
                  <a:cubicBezTo>
                    <a:pt x="201" y="82"/>
                    <a:pt x="150" y="127"/>
                    <a:pt x="113" y="184"/>
                  </a:cubicBezTo>
                  <a:cubicBezTo>
                    <a:pt x="75" y="242"/>
                    <a:pt x="57" y="305"/>
                    <a:pt x="57" y="375"/>
                  </a:cubicBezTo>
                  <a:cubicBezTo>
                    <a:pt x="57" y="470"/>
                    <a:pt x="88" y="548"/>
                    <a:pt x="150" y="608"/>
                  </a:cubicBezTo>
                  <a:cubicBezTo>
                    <a:pt x="211" y="669"/>
                    <a:pt x="300" y="712"/>
                    <a:pt x="415" y="738"/>
                  </a:cubicBezTo>
                  <a:lnTo>
                    <a:pt x="526" y="764"/>
                  </a:lnTo>
                  <a:cubicBezTo>
                    <a:pt x="597" y="781"/>
                    <a:pt x="649" y="804"/>
                    <a:pt x="682" y="832"/>
                  </a:cubicBezTo>
                  <a:cubicBezTo>
                    <a:pt x="715" y="860"/>
                    <a:pt x="732" y="899"/>
                    <a:pt x="732" y="950"/>
                  </a:cubicBezTo>
                  <a:cubicBezTo>
                    <a:pt x="732" y="987"/>
                    <a:pt x="723" y="1020"/>
                    <a:pt x="705" y="1049"/>
                  </a:cubicBezTo>
                  <a:cubicBezTo>
                    <a:pt x="687" y="1078"/>
                    <a:pt x="662" y="1101"/>
                    <a:pt x="628" y="1118"/>
                  </a:cubicBezTo>
                  <a:cubicBezTo>
                    <a:pt x="595" y="1136"/>
                    <a:pt x="555" y="1144"/>
                    <a:pt x="510" y="1144"/>
                  </a:cubicBezTo>
                  <a:cubicBezTo>
                    <a:pt x="429" y="1144"/>
                    <a:pt x="362" y="1121"/>
                    <a:pt x="308" y="1073"/>
                  </a:cubicBezTo>
                  <a:cubicBezTo>
                    <a:pt x="259" y="1030"/>
                    <a:pt x="228" y="973"/>
                    <a:pt x="213" y="903"/>
                  </a:cubicBezTo>
                  <a:lnTo>
                    <a:pt x="0" y="987"/>
                  </a:lnTo>
                  <a:cubicBezTo>
                    <a:pt x="16" y="1061"/>
                    <a:pt x="46" y="1125"/>
                    <a:pt x="91" y="1179"/>
                  </a:cubicBezTo>
                  <a:cubicBezTo>
                    <a:pt x="139" y="1235"/>
                    <a:pt x="198" y="1278"/>
                    <a:pt x="269" y="1308"/>
                  </a:cubicBezTo>
                  <a:cubicBezTo>
                    <a:pt x="340" y="1337"/>
                    <a:pt x="418" y="1352"/>
                    <a:pt x="502" y="1352"/>
                  </a:cubicBezTo>
                  <a:cubicBezTo>
                    <a:pt x="591" y="1352"/>
                    <a:pt x="670" y="1334"/>
                    <a:pt x="740" y="1296"/>
                  </a:cubicBezTo>
                  <a:cubicBezTo>
                    <a:pt x="809" y="1259"/>
                    <a:pt x="862" y="1210"/>
                    <a:pt x="899" y="1148"/>
                  </a:cubicBezTo>
                  <a:cubicBezTo>
                    <a:pt x="936" y="1086"/>
                    <a:pt x="955" y="1018"/>
                    <a:pt x="955" y="942"/>
                  </a:cubicBezTo>
                  <a:cubicBezTo>
                    <a:pt x="955" y="833"/>
                    <a:pt x="924" y="748"/>
                    <a:pt x="862" y="6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0" name="Rectangle 24">
              <a:extLst>
                <a:ext uri="{FF2B5EF4-FFF2-40B4-BE49-F238E27FC236}">
                  <a16:creationId xmlns:a16="http://schemas.microsoft.com/office/drawing/2014/main" id="{63997073-D8F4-4A48-E0F4-412F98FC3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64838" y="522288"/>
              <a:ext cx="36512" cy="230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7221E077-54C2-7446-3FFE-F8EEEC6C5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522288"/>
              <a:ext cx="168275" cy="234950"/>
            </a:xfrm>
            <a:custGeom>
              <a:avLst/>
              <a:gdLst>
                <a:gd name="T0" fmla="*/ 735 w 941"/>
                <a:gd name="T1" fmla="*/ 0 h 1296"/>
                <a:gd name="T2" fmla="*/ 735 w 941"/>
                <a:gd name="T3" fmla="*/ 521 h 1296"/>
                <a:gd name="T4" fmla="*/ 683 w 941"/>
                <a:gd name="T5" fmla="*/ 457 h 1296"/>
                <a:gd name="T6" fmla="*/ 564 w 941"/>
                <a:gd name="T7" fmla="*/ 383 h 1296"/>
                <a:gd name="T8" fmla="*/ 429 w 941"/>
                <a:gd name="T9" fmla="*/ 357 h 1296"/>
                <a:gd name="T10" fmla="*/ 207 w 941"/>
                <a:gd name="T11" fmla="*/ 419 h 1296"/>
                <a:gd name="T12" fmla="*/ 55 w 941"/>
                <a:gd name="T13" fmla="*/ 588 h 1296"/>
                <a:gd name="T14" fmla="*/ 0 w 941"/>
                <a:gd name="T15" fmla="*/ 824 h 1296"/>
                <a:gd name="T16" fmla="*/ 55 w 941"/>
                <a:gd name="T17" fmla="*/ 1063 h 1296"/>
                <a:gd name="T18" fmla="*/ 207 w 941"/>
                <a:gd name="T19" fmla="*/ 1233 h 1296"/>
                <a:gd name="T20" fmla="*/ 429 w 941"/>
                <a:gd name="T21" fmla="*/ 1296 h 1296"/>
                <a:gd name="T22" fmla="*/ 630 w 941"/>
                <a:gd name="T23" fmla="*/ 1238 h 1296"/>
                <a:gd name="T24" fmla="*/ 739 w 941"/>
                <a:gd name="T25" fmla="*/ 1126 h 1296"/>
                <a:gd name="T26" fmla="*/ 739 w 941"/>
                <a:gd name="T27" fmla="*/ 1172 h 1296"/>
                <a:gd name="T28" fmla="*/ 740 w 941"/>
                <a:gd name="T29" fmla="*/ 1273 h 1296"/>
                <a:gd name="T30" fmla="*/ 941 w 941"/>
                <a:gd name="T31" fmla="*/ 1273 h 1296"/>
                <a:gd name="T32" fmla="*/ 941 w 941"/>
                <a:gd name="T33" fmla="*/ 1178 h 1296"/>
                <a:gd name="T34" fmla="*/ 941 w 941"/>
                <a:gd name="T35" fmla="*/ 1080 h 1296"/>
                <a:gd name="T36" fmla="*/ 941 w 941"/>
                <a:gd name="T37" fmla="*/ 0 h 1296"/>
                <a:gd name="T38" fmla="*/ 735 w 941"/>
                <a:gd name="T39" fmla="*/ 0 h 1296"/>
                <a:gd name="T40" fmla="*/ 610 w 941"/>
                <a:gd name="T41" fmla="*/ 1066 h 1296"/>
                <a:gd name="T42" fmla="*/ 475 w 941"/>
                <a:gd name="T43" fmla="*/ 1105 h 1296"/>
                <a:gd name="T44" fmla="*/ 338 w 941"/>
                <a:gd name="T45" fmla="*/ 1066 h 1296"/>
                <a:gd name="T46" fmla="*/ 242 w 941"/>
                <a:gd name="T47" fmla="*/ 966 h 1296"/>
                <a:gd name="T48" fmla="*/ 208 w 941"/>
                <a:gd name="T49" fmla="*/ 824 h 1296"/>
                <a:gd name="T50" fmla="*/ 242 w 941"/>
                <a:gd name="T51" fmla="*/ 688 h 1296"/>
                <a:gd name="T52" fmla="*/ 338 w 941"/>
                <a:gd name="T53" fmla="*/ 587 h 1296"/>
                <a:gd name="T54" fmla="*/ 473 w 941"/>
                <a:gd name="T55" fmla="*/ 550 h 1296"/>
                <a:gd name="T56" fmla="*/ 610 w 941"/>
                <a:gd name="T57" fmla="*/ 587 h 1296"/>
                <a:gd name="T58" fmla="*/ 705 w 941"/>
                <a:gd name="T59" fmla="*/ 688 h 1296"/>
                <a:gd name="T60" fmla="*/ 740 w 941"/>
                <a:gd name="T61" fmla="*/ 826 h 1296"/>
                <a:gd name="T62" fmla="*/ 705 w 941"/>
                <a:gd name="T63" fmla="*/ 965 h 1296"/>
                <a:gd name="T64" fmla="*/ 610 w 941"/>
                <a:gd name="T65" fmla="*/ 106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1296">
                  <a:moveTo>
                    <a:pt x="735" y="0"/>
                  </a:moveTo>
                  <a:lnTo>
                    <a:pt x="735" y="521"/>
                  </a:lnTo>
                  <a:cubicBezTo>
                    <a:pt x="721" y="498"/>
                    <a:pt x="703" y="476"/>
                    <a:pt x="683" y="457"/>
                  </a:cubicBezTo>
                  <a:cubicBezTo>
                    <a:pt x="648" y="425"/>
                    <a:pt x="609" y="400"/>
                    <a:pt x="564" y="383"/>
                  </a:cubicBezTo>
                  <a:cubicBezTo>
                    <a:pt x="520" y="366"/>
                    <a:pt x="474" y="357"/>
                    <a:pt x="429" y="357"/>
                  </a:cubicBezTo>
                  <a:cubicBezTo>
                    <a:pt x="346" y="357"/>
                    <a:pt x="272" y="378"/>
                    <a:pt x="207" y="419"/>
                  </a:cubicBezTo>
                  <a:cubicBezTo>
                    <a:pt x="142" y="461"/>
                    <a:pt x="91" y="517"/>
                    <a:pt x="55" y="588"/>
                  </a:cubicBezTo>
                  <a:cubicBezTo>
                    <a:pt x="18" y="659"/>
                    <a:pt x="0" y="738"/>
                    <a:pt x="0" y="824"/>
                  </a:cubicBezTo>
                  <a:cubicBezTo>
                    <a:pt x="0" y="911"/>
                    <a:pt x="18" y="990"/>
                    <a:pt x="55" y="1063"/>
                  </a:cubicBezTo>
                  <a:cubicBezTo>
                    <a:pt x="91" y="1135"/>
                    <a:pt x="142" y="1192"/>
                    <a:pt x="207" y="1233"/>
                  </a:cubicBezTo>
                  <a:cubicBezTo>
                    <a:pt x="272" y="1275"/>
                    <a:pt x="346" y="1296"/>
                    <a:pt x="429" y="1296"/>
                  </a:cubicBezTo>
                  <a:cubicBezTo>
                    <a:pt x="500" y="1296"/>
                    <a:pt x="568" y="1276"/>
                    <a:pt x="630" y="1238"/>
                  </a:cubicBezTo>
                  <a:cubicBezTo>
                    <a:pt x="678" y="1209"/>
                    <a:pt x="714" y="1171"/>
                    <a:pt x="739" y="1126"/>
                  </a:cubicBezTo>
                  <a:cubicBezTo>
                    <a:pt x="739" y="1144"/>
                    <a:pt x="739" y="1160"/>
                    <a:pt x="739" y="1172"/>
                  </a:cubicBezTo>
                  <a:cubicBezTo>
                    <a:pt x="740" y="1195"/>
                    <a:pt x="740" y="1229"/>
                    <a:pt x="740" y="1273"/>
                  </a:cubicBezTo>
                  <a:lnTo>
                    <a:pt x="941" y="1273"/>
                  </a:lnTo>
                  <a:lnTo>
                    <a:pt x="941" y="1178"/>
                  </a:lnTo>
                  <a:lnTo>
                    <a:pt x="941" y="1080"/>
                  </a:lnTo>
                  <a:lnTo>
                    <a:pt x="941" y="0"/>
                  </a:lnTo>
                  <a:lnTo>
                    <a:pt x="735" y="0"/>
                  </a:lnTo>
                  <a:close/>
                  <a:moveTo>
                    <a:pt x="610" y="1066"/>
                  </a:moveTo>
                  <a:cubicBezTo>
                    <a:pt x="569" y="1092"/>
                    <a:pt x="525" y="1105"/>
                    <a:pt x="475" y="1105"/>
                  </a:cubicBezTo>
                  <a:cubicBezTo>
                    <a:pt x="424" y="1105"/>
                    <a:pt x="379" y="1092"/>
                    <a:pt x="338" y="1066"/>
                  </a:cubicBezTo>
                  <a:cubicBezTo>
                    <a:pt x="297" y="1041"/>
                    <a:pt x="265" y="1008"/>
                    <a:pt x="242" y="966"/>
                  </a:cubicBezTo>
                  <a:cubicBezTo>
                    <a:pt x="219" y="925"/>
                    <a:pt x="208" y="878"/>
                    <a:pt x="208" y="824"/>
                  </a:cubicBezTo>
                  <a:cubicBezTo>
                    <a:pt x="208" y="776"/>
                    <a:pt x="219" y="731"/>
                    <a:pt x="242" y="688"/>
                  </a:cubicBezTo>
                  <a:cubicBezTo>
                    <a:pt x="265" y="645"/>
                    <a:pt x="297" y="612"/>
                    <a:pt x="338" y="587"/>
                  </a:cubicBezTo>
                  <a:cubicBezTo>
                    <a:pt x="379" y="562"/>
                    <a:pt x="424" y="550"/>
                    <a:pt x="473" y="550"/>
                  </a:cubicBezTo>
                  <a:cubicBezTo>
                    <a:pt x="524" y="550"/>
                    <a:pt x="569" y="562"/>
                    <a:pt x="610" y="587"/>
                  </a:cubicBezTo>
                  <a:cubicBezTo>
                    <a:pt x="650" y="612"/>
                    <a:pt x="682" y="645"/>
                    <a:pt x="705" y="688"/>
                  </a:cubicBezTo>
                  <a:cubicBezTo>
                    <a:pt x="729" y="731"/>
                    <a:pt x="740" y="777"/>
                    <a:pt x="740" y="826"/>
                  </a:cubicBezTo>
                  <a:cubicBezTo>
                    <a:pt x="740" y="877"/>
                    <a:pt x="729" y="923"/>
                    <a:pt x="705" y="965"/>
                  </a:cubicBezTo>
                  <a:cubicBezTo>
                    <a:pt x="682" y="1007"/>
                    <a:pt x="650" y="1041"/>
                    <a:pt x="610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1499ADBF-E474-FE3F-0E61-1BF49E93F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0500" y="522288"/>
              <a:ext cx="144462" cy="230188"/>
            </a:xfrm>
            <a:custGeom>
              <a:avLst/>
              <a:gdLst>
                <a:gd name="T0" fmla="*/ 806 w 806"/>
                <a:gd name="T1" fmla="*/ 0 h 1273"/>
                <a:gd name="T2" fmla="*/ 0 w 806"/>
                <a:gd name="T3" fmla="*/ 0 h 1273"/>
                <a:gd name="T4" fmla="*/ 0 w 806"/>
                <a:gd name="T5" fmla="*/ 1273 h 1273"/>
                <a:gd name="T6" fmla="*/ 220 w 806"/>
                <a:gd name="T7" fmla="*/ 1273 h 1273"/>
                <a:gd name="T8" fmla="*/ 220 w 806"/>
                <a:gd name="T9" fmla="*/ 717 h 1273"/>
                <a:gd name="T10" fmla="*/ 762 w 806"/>
                <a:gd name="T11" fmla="*/ 717 h 1273"/>
                <a:gd name="T12" fmla="*/ 762 w 806"/>
                <a:gd name="T13" fmla="*/ 509 h 1273"/>
                <a:gd name="T14" fmla="*/ 220 w 806"/>
                <a:gd name="T15" fmla="*/ 509 h 1273"/>
                <a:gd name="T16" fmla="*/ 220 w 806"/>
                <a:gd name="T17" fmla="*/ 206 h 1273"/>
                <a:gd name="T18" fmla="*/ 806 w 806"/>
                <a:gd name="T19" fmla="*/ 206 h 1273"/>
                <a:gd name="T20" fmla="*/ 806 w 806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273">
                  <a:moveTo>
                    <a:pt x="806" y="0"/>
                  </a:moveTo>
                  <a:lnTo>
                    <a:pt x="0" y="0"/>
                  </a:lnTo>
                  <a:lnTo>
                    <a:pt x="0" y="1273"/>
                  </a:lnTo>
                  <a:lnTo>
                    <a:pt x="220" y="1273"/>
                  </a:lnTo>
                  <a:lnTo>
                    <a:pt x="220" y="717"/>
                  </a:lnTo>
                  <a:lnTo>
                    <a:pt x="762" y="717"/>
                  </a:lnTo>
                  <a:lnTo>
                    <a:pt x="762" y="509"/>
                  </a:lnTo>
                  <a:lnTo>
                    <a:pt x="220" y="509"/>
                  </a:lnTo>
                  <a:lnTo>
                    <a:pt x="220" y="206"/>
                  </a:lnTo>
                  <a:lnTo>
                    <a:pt x="806" y="206"/>
                  </a:lnTo>
                  <a:lnTo>
                    <a:pt x="8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C44FCDCF-93A6-F956-E81D-B41DC28D7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0113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6 w 460"/>
                <a:gd name="T3" fmla="*/ 283 h 1177"/>
                <a:gd name="T4" fmla="*/ 326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6 w 460"/>
                <a:gd name="T19" fmla="*/ 1177 h 1177"/>
                <a:gd name="T20" fmla="*/ 326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6" y="283"/>
                  </a:lnTo>
                  <a:lnTo>
                    <a:pt x="326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6" y="1177"/>
                  </a:lnTo>
                  <a:lnTo>
                    <a:pt x="326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F42E6B81-DF01-5E3E-B29A-D9468AB7B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0075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2CFAA090-CD1C-2C5C-B277-87C7F8A35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9088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3474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C3FFED-9A35-10BF-1EC7-8D8F75964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697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340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725340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8A6F000D-D4F0-C579-9FF4-1E23C6A8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5030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119461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9461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256AE0D2-5E0E-6CDD-094E-57EB28A733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8697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725340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2725340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14A8D145-4CCF-318D-D2E7-540E514215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5030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119461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119461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D3839C9-5B66-4237-AA4D-1A3BBA85E125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056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7020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880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11880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Kuvan paikkamerkki 22">
            <a:extLst>
              <a:ext uri="{FF2B5EF4-FFF2-40B4-BE49-F238E27FC236}">
                <a16:creationId xmlns:a16="http://schemas.microsoft.com/office/drawing/2014/main" id="{E252570C-4508-90D6-E223-424E438D882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1141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06001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406001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Kuvan paikkamerkki 22">
            <a:extLst>
              <a:ext uri="{FF2B5EF4-FFF2-40B4-BE49-F238E27FC236}">
                <a16:creationId xmlns:a16="http://schemas.microsoft.com/office/drawing/2014/main" id="{4458F420-4E7E-8473-B657-FB2E11E99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7020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011880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011880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1" name="Kuvan paikkamerkki 22">
            <a:extLst>
              <a:ext uri="{FF2B5EF4-FFF2-40B4-BE49-F238E27FC236}">
                <a16:creationId xmlns:a16="http://schemas.microsoft.com/office/drawing/2014/main" id="{D4F9BA1B-77C0-6F79-E4B0-D95A2CBAE2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1141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406001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406001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C460257-C43C-4A1C-B394-1FC4D84F34B9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726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atti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2350324"/>
            <a:ext cx="9404350" cy="1815276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40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4445000"/>
            <a:ext cx="9404350" cy="508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56EC"/>
                </a:solidFill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709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A91-DC2C-4BEA-A5F0-1B0ED48F4558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1">
    <p:bg>
      <p:bgPr>
        <a:solidFill>
          <a:srgbClr val="E9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D442FB6A-C628-418B-1BFC-845537E1A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CB81CC-3F3E-AC38-45EE-FDD7F8F4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0C376B-9739-5378-5813-F6D03643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D61054-6748-0C5D-4C47-0674F61E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BEE201A-6EE2-A67A-68AE-230C7E79D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863E3F6-3AF8-54D0-FB25-5AD540F4A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944A9F5-A6B2-B983-C6D8-7272B2A2D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66C7B6-9AFD-CD4A-A4D2-F0B17FECC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3899-FBD2-4969-BE96-3990D491E480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334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kuva 2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A7C160-500C-8509-FF79-9555CE04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  <a:solidFill>
            <a:srgbClr val="E9DFD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6B8-2B1A-40C9-9D5E-6E587403A6D2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AE9E5D6-F841-4887-C934-DA46EB284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C26666E-C484-12E3-71A6-864E801D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CB0C8FA-B2A0-FE8C-5270-B1D5AC6BE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6DD3666-458D-D30D-AB1B-35608171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CE24DF-2B1A-1343-2F2D-F33F5DA74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691011-719B-B1FC-F51D-5C3F13B70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6C3107-8461-3CD0-2534-498CA4668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25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3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6DCD33F-B008-9699-CDA2-0EC746C5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88F2-4278-4A67-B2DC-A2A607A077A1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8497430-9110-A584-50AF-FBF0226E5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75F3A-91B0-9C19-2A6B-4E0719F2F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2806B8-BFBF-C577-5923-B68B6C09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4E1A7E-5670-5814-CFAD-1417586A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AD8B518-7DBD-A0B8-225A-B35C45EC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35A3426-B21C-9686-25E6-5AE448025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511FA38-1AC9-9D70-AF11-5FE580A12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90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4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C031791B-8C43-8CAA-4C4F-76C196F5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2CD9B3-298D-6364-ED53-186157EB9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C404D8C-59FB-14C1-2375-DE1629A62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EF8B4E-C7B6-EB82-5DB9-CD7B20202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99A543-9647-EA64-FD7B-4F497FBD9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FDF877C-B950-0E9A-E251-F48D5D77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FF6208-4918-340C-03FF-9C314A4F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95CFFCD6-4295-EB54-62A6-FFBAECC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FBDF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4FA-BF7B-4281-8E67-CF097A04C774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09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5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D29774C-D2CA-9074-FB65-8258C20B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51B8C5-7058-4658-B26E-75CE70A7FB68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36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6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C55521D9-A509-6CC9-C101-E139E86E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900" noProof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C4BC2-1AB9-4D14-957B-D3F0259CCF03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16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5E88F2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900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24C7056-7893-8F7F-4DFA-85873B899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4938" y="323850"/>
            <a:ext cx="2892424" cy="434976"/>
            <a:chOff x="9024938" y="323850"/>
            <a:chExt cx="2892424" cy="434976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EF0CEE-CCB8-8558-FA12-704DDE829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99575" y="587375"/>
              <a:ext cx="169862" cy="169863"/>
            </a:xfrm>
            <a:custGeom>
              <a:avLst/>
              <a:gdLst>
                <a:gd name="T0" fmla="*/ 611 w 941"/>
                <a:gd name="T1" fmla="*/ 708 h 935"/>
                <a:gd name="T2" fmla="*/ 706 w 941"/>
                <a:gd name="T3" fmla="*/ 606 h 935"/>
                <a:gd name="T4" fmla="*/ 740 w 941"/>
                <a:gd name="T5" fmla="*/ 467 h 935"/>
                <a:gd name="T6" fmla="*/ 707 w 941"/>
                <a:gd name="T7" fmla="*/ 329 h 935"/>
                <a:gd name="T8" fmla="*/ 612 w 941"/>
                <a:gd name="T9" fmla="*/ 228 h 935"/>
                <a:gd name="T10" fmla="*/ 473 w 941"/>
                <a:gd name="T11" fmla="*/ 191 h 935"/>
                <a:gd name="T12" fmla="*/ 337 w 941"/>
                <a:gd name="T13" fmla="*/ 228 h 935"/>
                <a:gd name="T14" fmla="*/ 242 w 941"/>
                <a:gd name="T15" fmla="*/ 329 h 935"/>
                <a:gd name="T16" fmla="*/ 208 w 941"/>
                <a:gd name="T17" fmla="*/ 467 h 935"/>
                <a:gd name="T18" fmla="*/ 243 w 941"/>
                <a:gd name="T19" fmla="*/ 607 h 935"/>
                <a:gd name="T20" fmla="*/ 338 w 941"/>
                <a:gd name="T21" fmla="*/ 708 h 935"/>
                <a:gd name="T22" fmla="*/ 473 w 941"/>
                <a:gd name="T23" fmla="*/ 746 h 935"/>
                <a:gd name="T24" fmla="*/ 611 w 941"/>
                <a:gd name="T25" fmla="*/ 708 h 935"/>
                <a:gd name="T26" fmla="*/ 207 w 941"/>
                <a:gd name="T27" fmla="*/ 873 h 935"/>
                <a:gd name="T28" fmla="*/ 55 w 941"/>
                <a:gd name="T29" fmla="*/ 704 h 935"/>
                <a:gd name="T30" fmla="*/ 0 w 941"/>
                <a:gd name="T31" fmla="*/ 465 h 935"/>
                <a:gd name="T32" fmla="*/ 55 w 941"/>
                <a:gd name="T33" fmla="*/ 231 h 935"/>
                <a:gd name="T34" fmla="*/ 207 w 941"/>
                <a:gd name="T35" fmla="*/ 62 h 935"/>
                <a:gd name="T36" fmla="*/ 429 w 941"/>
                <a:gd name="T37" fmla="*/ 0 h 935"/>
                <a:gd name="T38" fmla="*/ 563 w 941"/>
                <a:gd name="T39" fmla="*/ 25 h 935"/>
                <a:gd name="T40" fmla="*/ 683 w 941"/>
                <a:gd name="T41" fmla="*/ 98 h 935"/>
                <a:gd name="T42" fmla="*/ 740 w 941"/>
                <a:gd name="T43" fmla="*/ 173 h 935"/>
                <a:gd name="T44" fmla="*/ 740 w 941"/>
                <a:gd name="T45" fmla="*/ 20 h 935"/>
                <a:gd name="T46" fmla="*/ 941 w 941"/>
                <a:gd name="T47" fmla="*/ 20 h 935"/>
                <a:gd name="T48" fmla="*/ 941 w 941"/>
                <a:gd name="T49" fmla="*/ 721 h 935"/>
                <a:gd name="T50" fmla="*/ 941 w 941"/>
                <a:gd name="T51" fmla="*/ 819 h 935"/>
                <a:gd name="T52" fmla="*/ 941 w 941"/>
                <a:gd name="T53" fmla="*/ 914 h 935"/>
                <a:gd name="T54" fmla="*/ 740 w 941"/>
                <a:gd name="T55" fmla="*/ 914 h 935"/>
                <a:gd name="T56" fmla="*/ 740 w 941"/>
                <a:gd name="T57" fmla="*/ 813 h 935"/>
                <a:gd name="T58" fmla="*/ 740 w 941"/>
                <a:gd name="T59" fmla="*/ 758 h 935"/>
                <a:gd name="T60" fmla="*/ 628 w 941"/>
                <a:gd name="T61" fmla="*/ 877 h 935"/>
                <a:gd name="T62" fmla="*/ 429 w 941"/>
                <a:gd name="T63" fmla="*/ 935 h 935"/>
                <a:gd name="T64" fmla="*/ 207 w 941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9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7" y="329"/>
                  </a:cubicBezTo>
                  <a:cubicBezTo>
                    <a:pt x="685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7" y="228"/>
                  </a:cubicBezTo>
                  <a:cubicBezTo>
                    <a:pt x="297" y="253"/>
                    <a:pt x="265" y="286"/>
                    <a:pt x="242" y="329"/>
                  </a:cubicBezTo>
                  <a:cubicBezTo>
                    <a:pt x="219" y="372"/>
                    <a:pt x="208" y="418"/>
                    <a:pt x="208" y="467"/>
                  </a:cubicBezTo>
                  <a:cubicBezTo>
                    <a:pt x="208" y="519"/>
                    <a:pt x="220" y="566"/>
                    <a:pt x="243" y="607"/>
                  </a:cubicBezTo>
                  <a:cubicBezTo>
                    <a:pt x="267" y="649"/>
                    <a:pt x="298" y="682"/>
                    <a:pt x="338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7" y="873"/>
                  </a:moveTo>
                  <a:cubicBezTo>
                    <a:pt x="142" y="831"/>
                    <a:pt x="91" y="775"/>
                    <a:pt x="55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5" y="231"/>
                  </a:cubicBezTo>
                  <a:cubicBezTo>
                    <a:pt x="91" y="160"/>
                    <a:pt x="142" y="103"/>
                    <a:pt x="207" y="62"/>
                  </a:cubicBezTo>
                  <a:cubicBezTo>
                    <a:pt x="272" y="21"/>
                    <a:pt x="346" y="0"/>
                    <a:pt x="429" y="0"/>
                  </a:cubicBezTo>
                  <a:cubicBezTo>
                    <a:pt x="473" y="0"/>
                    <a:pt x="518" y="8"/>
                    <a:pt x="563" y="25"/>
                  </a:cubicBezTo>
                  <a:cubicBezTo>
                    <a:pt x="608" y="41"/>
                    <a:pt x="648" y="66"/>
                    <a:pt x="683" y="98"/>
                  </a:cubicBezTo>
                  <a:cubicBezTo>
                    <a:pt x="707" y="120"/>
                    <a:pt x="726" y="145"/>
                    <a:pt x="740" y="173"/>
                  </a:cubicBezTo>
                  <a:lnTo>
                    <a:pt x="740" y="20"/>
                  </a:lnTo>
                  <a:lnTo>
                    <a:pt x="941" y="20"/>
                  </a:lnTo>
                  <a:lnTo>
                    <a:pt x="941" y="721"/>
                  </a:lnTo>
                  <a:lnTo>
                    <a:pt x="941" y="819"/>
                  </a:lnTo>
                  <a:lnTo>
                    <a:pt x="941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8" y="847"/>
                    <a:pt x="628" y="877"/>
                  </a:cubicBezTo>
                  <a:cubicBezTo>
                    <a:pt x="566" y="916"/>
                    <a:pt x="499" y="935"/>
                    <a:pt x="429" y="935"/>
                  </a:cubicBezTo>
                  <a:cubicBezTo>
                    <a:pt x="346" y="935"/>
                    <a:pt x="272" y="914"/>
                    <a:pt x="207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60A7BB2-B470-166B-AA85-6D4FD49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8 w 827"/>
                <a:gd name="T9" fmla="*/ 57 h 918"/>
                <a:gd name="T10" fmla="*/ 489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7 w 827"/>
                <a:gd name="T21" fmla="*/ 918 h 918"/>
                <a:gd name="T22" fmla="*/ 617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1 w 827"/>
                <a:gd name="T29" fmla="*/ 222 h 918"/>
                <a:gd name="T30" fmla="*/ 235 w 827"/>
                <a:gd name="T31" fmla="*/ 298 h 918"/>
                <a:gd name="T32" fmla="*/ 207 w 827"/>
                <a:gd name="T33" fmla="*/ 412 h 918"/>
                <a:gd name="T34" fmla="*/ 207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8" y="57"/>
                  </a:cubicBezTo>
                  <a:cubicBezTo>
                    <a:pt x="355" y="19"/>
                    <a:pt x="419" y="0"/>
                    <a:pt x="489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7" y="918"/>
                  </a:lnTo>
                  <a:lnTo>
                    <a:pt x="617" y="404"/>
                  </a:lnTo>
                  <a:cubicBezTo>
                    <a:pt x="617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79" y="195"/>
                    <a:pt x="344" y="204"/>
                    <a:pt x="311" y="222"/>
                  </a:cubicBezTo>
                  <a:cubicBezTo>
                    <a:pt x="279" y="240"/>
                    <a:pt x="254" y="265"/>
                    <a:pt x="235" y="298"/>
                  </a:cubicBezTo>
                  <a:cubicBezTo>
                    <a:pt x="217" y="331"/>
                    <a:pt x="207" y="369"/>
                    <a:pt x="207" y="412"/>
                  </a:cubicBezTo>
                  <a:lnTo>
                    <a:pt x="207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7F61C7-11F1-C965-D898-2DFCF158B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163" y="587375"/>
              <a:ext cx="169862" cy="169863"/>
            </a:xfrm>
            <a:custGeom>
              <a:avLst/>
              <a:gdLst>
                <a:gd name="T0" fmla="*/ 611 w 940"/>
                <a:gd name="T1" fmla="*/ 708 h 935"/>
                <a:gd name="T2" fmla="*/ 706 w 940"/>
                <a:gd name="T3" fmla="*/ 606 h 935"/>
                <a:gd name="T4" fmla="*/ 740 w 940"/>
                <a:gd name="T5" fmla="*/ 467 h 935"/>
                <a:gd name="T6" fmla="*/ 706 w 940"/>
                <a:gd name="T7" fmla="*/ 329 h 935"/>
                <a:gd name="T8" fmla="*/ 612 w 940"/>
                <a:gd name="T9" fmla="*/ 228 h 935"/>
                <a:gd name="T10" fmla="*/ 473 w 940"/>
                <a:gd name="T11" fmla="*/ 191 h 935"/>
                <a:gd name="T12" fmla="*/ 336 w 940"/>
                <a:gd name="T13" fmla="*/ 228 h 935"/>
                <a:gd name="T14" fmla="*/ 242 w 940"/>
                <a:gd name="T15" fmla="*/ 329 h 935"/>
                <a:gd name="T16" fmla="*/ 207 w 940"/>
                <a:gd name="T17" fmla="*/ 467 h 935"/>
                <a:gd name="T18" fmla="*/ 243 w 940"/>
                <a:gd name="T19" fmla="*/ 607 h 935"/>
                <a:gd name="T20" fmla="*/ 337 w 940"/>
                <a:gd name="T21" fmla="*/ 708 h 935"/>
                <a:gd name="T22" fmla="*/ 473 w 940"/>
                <a:gd name="T23" fmla="*/ 746 h 935"/>
                <a:gd name="T24" fmla="*/ 611 w 940"/>
                <a:gd name="T25" fmla="*/ 708 h 935"/>
                <a:gd name="T26" fmla="*/ 206 w 940"/>
                <a:gd name="T27" fmla="*/ 873 h 935"/>
                <a:gd name="T28" fmla="*/ 54 w 940"/>
                <a:gd name="T29" fmla="*/ 704 h 935"/>
                <a:gd name="T30" fmla="*/ 0 w 940"/>
                <a:gd name="T31" fmla="*/ 465 h 935"/>
                <a:gd name="T32" fmla="*/ 54 w 940"/>
                <a:gd name="T33" fmla="*/ 231 h 935"/>
                <a:gd name="T34" fmla="*/ 206 w 940"/>
                <a:gd name="T35" fmla="*/ 62 h 935"/>
                <a:gd name="T36" fmla="*/ 428 w 940"/>
                <a:gd name="T37" fmla="*/ 0 h 935"/>
                <a:gd name="T38" fmla="*/ 563 w 940"/>
                <a:gd name="T39" fmla="*/ 25 h 935"/>
                <a:gd name="T40" fmla="*/ 682 w 940"/>
                <a:gd name="T41" fmla="*/ 98 h 935"/>
                <a:gd name="T42" fmla="*/ 740 w 940"/>
                <a:gd name="T43" fmla="*/ 173 h 935"/>
                <a:gd name="T44" fmla="*/ 740 w 940"/>
                <a:gd name="T45" fmla="*/ 20 h 935"/>
                <a:gd name="T46" fmla="*/ 940 w 940"/>
                <a:gd name="T47" fmla="*/ 20 h 935"/>
                <a:gd name="T48" fmla="*/ 940 w 940"/>
                <a:gd name="T49" fmla="*/ 721 h 935"/>
                <a:gd name="T50" fmla="*/ 940 w 940"/>
                <a:gd name="T51" fmla="*/ 819 h 935"/>
                <a:gd name="T52" fmla="*/ 940 w 940"/>
                <a:gd name="T53" fmla="*/ 914 h 935"/>
                <a:gd name="T54" fmla="*/ 740 w 940"/>
                <a:gd name="T55" fmla="*/ 914 h 935"/>
                <a:gd name="T56" fmla="*/ 740 w 940"/>
                <a:gd name="T57" fmla="*/ 813 h 935"/>
                <a:gd name="T58" fmla="*/ 740 w 940"/>
                <a:gd name="T59" fmla="*/ 758 h 935"/>
                <a:gd name="T60" fmla="*/ 628 w 940"/>
                <a:gd name="T61" fmla="*/ 877 h 935"/>
                <a:gd name="T62" fmla="*/ 428 w 940"/>
                <a:gd name="T63" fmla="*/ 935 h 935"/>
                <a:gd name="T64" fmla="*/ 206 w 940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0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8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6" y="329"/>
                  </a:cubicBezTo>
                  <a:cubicBezTo>
                    <a:pt x="684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6" y="228"/>
                  </a:cubicBezTo>
                  <a:cubicBezTo>
                    <a:pt x="296" y="253"/>
                    <a:pt x="265" y="286"/>
                    <a:pt x="242" y="329"/>
                  </a:cubicBezTo>
                  <a:cubicBezTo>
                    <a:pt x="219" y="372"/>
                    <a:pt x="207" y="418"/>
                    <a:pt x="207" y="467"/>
                  </a:cubicBezTo>
                  <a:cubicBezTo>
                    <a:pt x="207" y="519"/>
                    <a:pt x="219" y="566"/>
                    <a:pt x="243" y="607"/>
                  </a:cubicBezTo>
                  <a:cubicBezTo>
                    <a:pt x="266" y="649"/>
                    <a:pt x="298" y="682"/>
                    <a:pt x="337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6" y="873"/>
                  </a:moveTo>
                  <a:cubicBezTo>
                    <a:pt x="142" y="831"/>
                    <a:pt x="91" y="775"/>
                    <a:pt x="54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4" y="231"/>
                  </a:cubicBezTo>
                  <a:cubicBezTo>
                    <a:pt x="91" y="160"/>
                    <a:pt x="142" y="103"/>
                    <a:pt x="206" y="62"/>
                  </a:cubicBezTo>
                  <a:cubicBezTo>
                    <a:pt x="271" y="21"/>
                    <a:pt x="345" y="0"/>
                    <a:pt x="428" y="0"/>
                  </a:cubicBezTo>
                  <a:cubicBezTo>
                    <a:pt x="473" y="0"/>
                    <a:pt x="517" y="8"/>
                    <a:pt x="563" y="25"/>
                  </a:cubicBezTo>
                  <a:cubicBezTo>
                    <a:pt x="608" y="41"/>
                    <a:pt x="648" y="66"/>
                    <a:pt x="682" y="98"/>
                  </a:cubicBezTo>
                  <a:cubicBezTo>
                    <a:pt x="706" y="120"/>
                    <a:pt x="725" y="145"/>
                    <a:pt x="740" y="173"/>
                  </a:cubicBezTo>
                  <a:lnTo>
                    <a:pt x="740" y="20"/>
                  </a:lnTo>
                  <a:lnTo>
                    <a:pt x="940" y="20"/>
                  </a:lnTo>
                  <a:lnTo>
                    <a:pt x="940" y="721"/>
                  </a:lnTo>
                  <a:lnTo>
                    <a:pt x="940" y="819"/>
                  </a:lnTo>
                  <a:lnTo>
                    <a:pt x="940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7" y="847"/>
                    <a:pt x="628" y="877"/>
                  </a:cubicBezTo>
                  <a:cubicBezTo>
                    <a:pt x="565" y="916"/>
                    <a:pt x="499" y="935"/>
                    <a:pt x="428" y="935"/>
                  </a:cubicBezTo>
                  <a:cubicBezTo>
                    <a:pt x="345" y="935"/>
                    <a:pt x="271" y="914"/>
                    <a:pt x="206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291E0C-D962-A091-6E5D-8D7DD66EA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5188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9 w 827"/>
                <a:gd name="T9" fmla="*/ 57 h 918"/>
                <a:gd name="T10" fmla="*/ 490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8 w 827"/>
                <a:gd name="T21" fmla="*/ 918 h 918"/>
                <a:gd name="T22" fmla="*/ 618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2 w 827"/>
                <a:gd name="T29" fmla="*/ 222 h 918"/>
                <a:gd name="T30" fmla="*/ 236 w 827"/>
                <a:gd name="T31" fmla="*/ 298 h 918"/>
                <a:gd name="T32" fmla="*/ 208 w 827"/>
                <a:gd name="T33" fmla="*/ 412 h 918"/>
                <a:gd name="T34" fmla="*/ 208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9" y="57"/>
                  </a:cubicBezTo>
                  <a:cubicBezTo>
                    <a:pt x="355" y="19"/>
                    <a:pt x="419" y="0"/>
                    <a:pt x="490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8" y="918"/>
                  </a:lnTo>
                  <a:lnTo>
                    <a:pt x="618" y="404"/>
                  </a:lnTo>
                  <a:cubicBezTo>
                    <a:pt x="618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80" y="195"/>
                    <a:pt x="344" y="204"/>
                    <a:pt x="312" y="222"/>
                  </a:cubicBezTo>
                  <a:cubicBezTo>
                    <a:pt x="279" y="240"/>
                    <a:pt x="254" y="265"/>
                    <a:pt x="236" y="298"/>
                  </a:cubicBezTo>
                  <a:cubicBezTo>
                    <a:pt x="217" y="331"/>
                    <a:pt x="208" y="369"/>
                    <a:pt x="208" y="412"/>
                  </a:cubicBezTo>
                  <a:lnTo>
                    <a:pt x="208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B52D14-1AE1-863F-A9AF-37C717EC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3325" y="323850"/>
              <a:ext cx="193675" cy="66675"/>
            </a:xfrm>
            <a:custGeom>
              <a:avLst/>
              <a:gdLst>
                <a:gd name="T0" fmla="*/ 879 w 1074"/>
                <a:gd name="T1" fmla="*/ 0 h 368"/>
                <a:gd name="T2" fmla="*/ 200 w 1074"/>
                <a:gd name="T3" fmla="*/ 0 h 368"/>
                <a:gd name="T4" fmla="*/ 13 w 1074"/>
                <a:gd name="T5" fmla="*/ 163 h 368"/>
                <a:gd name="T6" fmla="*/ 195 w 1074"/>
                <a:gd name="T7" fmla="*/ 368 h 368"/>
                <a:gd name="T8" fmla="*/ 874 w 1074"/>
                <a:gd name="T9" fmla="*/ 368 h 368"/>
                <a:gd name="T10" fmla="*/ 1061 w 1074"/>
                <a:gd name="T11" fmla="*/ 205 h 368"/>
                <a:gd name="T12" fmla="*/ 879 w 1074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368">
                  <a:moveTo>
                    <a:pt x="879" y="0"/>
                  </a:moveTo>
                  <a:lnTo>
                    <a:pt x="200" y="0"/>
                  </a:lnTo>
                  <a:cubicBezTo>
                    <a:pt x="106" y="0"/>
                    <a:pt x="24" y="69"/>
                    <a:pt x="13" y="163"/>
                  </a:cubicBezTo>
                  <a:cubicBezTo>
                    <a:pt x="0" y="273"/>
                    <a:pt x="87" y="368"/>
                    <a:pt x="195" y="368"/>
                  </a:cubicBezTo>
                  <a:lnTo>
                    <a:pt x="874" y="368"/>
                  </a:lnTo>
                  <a:cubicBezTo>
                    <a:pt x="968" y="368"/>
                    <a:pt x="1051" y="299"/>
                    <a:pt x="1061" y="205"/>
                  </a:cubicBezTo>
                  <a:cubicBezTo>
                    <a:pt x="1074" y="95"/>
                    <a:pt x="987" y="0"/>
                    <a:pt x="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A26E8C-20BA-C2CD-A6EC-1648CC3BD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323850"/>
              <a:ext cx="309562" cy="66675"/>
            </a:xfrm>
            <a:custGeom>
              <a:avLst/>
              <a:gdLst>
                <a:gd name="T0" fmla="*/ 1521 w 1716"/>
                <a:gd name="T1" fmla="*/ 0 h 367"/>
                <a:gd name="T2" fmla="*/ 200 w 1716"/>
                <a:gd name="T3" fmla="*/ 0 h 367"/>
                <a:gd name="T4" fmla="*/ 12 w 1716"/>
                <a:gd name="T5" fmla="*/ 162 h 367"/>
                <a:gd name="T6" fmla="*/ 195 w 1716"/>
                <a:gd name="T7" fmla="*/ 367 h 367"/>
                <a:gd name="T8" fmla="*/ 1516 w 1716"/>
                <a:gd name="T9" fmla="*/ 367 h 367"/>
                <a:gd name="T10" fmla="*/ 1703 w 1716"/>
                <a:gd name="T11" fmla="*/ 205 h 367"/>
                <a:gd name="T12" fmla="*/ 1521 w 171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367">
                  <a:moveTo>
                    <a:pt x="1521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1516" y="367"/>
                  </a:lnTo>
                  <a:cubicBezTo>
                    <a:pt x="1610" y="367"/>
                    <a:pt x="1693" y="298"/>
                    <a:pt x="1703" y="205"/>
                  </a:cubicBezTo>
                  <a:cubicBezTo>
                    <a:pt x="1716" y="94"/>
                    <a:pt x="1629" y="0"/>
                    <a:pt x="1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CD8071-5B46-0B14-D8F6-3675EBFF5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446088"/>
              <a:ext cx="214312" cy="66675"/>
            </a:xfrm>
            <a:custGeom>
              <a:avLst/>
              <a:gdLst>
                <a:gd name="T0" fmla="*/ 990 w 1185"/>
                <a:gd name="T1" fmla="*/ 0 h 367"/>
                <a:gd name="T2" fmla="*/ 200 w 1185"/>
                <a:gd name="T3" fmla="*/ 0 h 367"/>
                <a:gd name="T4" fmla="*/ 12 w 1185"/>
                <a:gd name="T5" fmla="*/ 163 h 367"/>
                <a:gd name="T6" fmla="*/ 195 w 1185"/>
                <a:gd name="T7" fmla="*/ 367 h 367"/>
                <a:gd name="T8" fmla="*/ 985 w 1185"/>
                <a:gd name="T9" fmla="*/ 367 h 367"/>
                <a:gd name="T10" fmla="*/ 1172 w 1185"/>
                <a:gd name="T11" fmla="*/ 205 h 367"/>
                <a:gd name="T12" fmla="*/ 990 w 1185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367">
                  <a:moveTo>
                    <a:pt x="990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3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985" y="367"/>
                  </a:lnTo>
                  <a:cubicBezTo>
                    <a:pt x="1079" y="367"/>
                    <a:pt x="1162" y="299"/>
                    <a:pt x="1172" y="205"/>
                  </a:cubicBezTo>
                  <a:cubicBezTo>
                    <a:pt x="1185" y="95"/>
                    <a:pt x="1098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1120FD7B-9F66-1838-DE4D-9B5FED6D9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569913"/>
              <a:ext cx="117475" cy="66675"/>
            </a:xfrm>
            <a:custGeom>
              <a:avLst/>
              <a:gdLst>
                <a:gd name="T0" fmla="*/ 195 w 653"/>
                <a:gd name="T1" fmla="*/ 367 h 367"/>
                <a:gd name="T2" fmla="*/ 454 w 653"/>
                <a:gd name="T3" fmla="*/ 367 h 367"/>
                <a:gd name="T4" fmla="*/ 641 w 653"/>
                <a:gd name="T5" fmla="*/ 205 h 367"/>
                <a:gd name="T6" fmla="*/ 459 w 653"/>
                <a:gd name="T7" fmla="*/ 0 h 367"/>
                <a:gd name="T8" fmla="*/ 200 w 653"/>
                <a:gd name="T9" fmla="*/ 0 h 367"/>
                <a:gd name="T10" fmla="*/ 12 w 653"/>
                <a:gd name="T11" fmla="*/ 162 h 367"/>
                <a:gd name="T12" fmla="*/ 195 w 65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367">
                  <a:moveTo>
                    <a:pt x="195" y="367"/>
                  </a:moveTo>
                  <a:lnTo>
                    <a:pt x="454" y="367"/>
                  </a:lnTo>
                  <a:cubicBezTo>
                    <a:pt x="548" y="367"/>
                    <a:pt x="630" y="298"/>
                    <a:pt x="641" y="205"/>
                  </a:cubicBezTo>
                  <a:cubicBezTo>
                    <a:pt x="653" y="94"/>
                    <a:pt x="567" y="0"/>
                    <a:pt x="459" y="0"/>
                  </a:cubicBezTo>
                  <a:lnTo>
                    <a:pt x="200" y="0"/>
                  </a:lnTo>
                  <a:cubicBezTo>
                    <a:pt x="106" y="0"/>
                    <a:pt x="23" y="68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12466B15-2550-9A8F-7EE3-BCA2FF2E7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692150"/>
              <a:ext cx="152400" cy="66675"/>
            </a:xfrm>
            <a:custGeom>
              <a:avLst/>
              <a:gdLst>
                <a:gd name="T0" fmla="*/ 648 w 843"/>
                <a:gd name="T1" fmla="*/ 0 h 367"/>
                <a:gd name="T2" fmla="*/ 200 w 843"/>
                <a:gd name="T3" fmla="*/ 0 h 367"/>
                <a:gd name="T4" fmla="*/ 12 w 843"/>
                <a:gd name="T5" fmla="*/ 162 h 367"/>
                <a:gd name="T6" fmla="*/ 195 w 843"/>
                <a:gd name="T7" fmla="*/ 367 h 367"/>
                <a:gd name="T8" fmla="*/ 643 w 843"/>
                <a:gd name="T9" fmla="*/ 367 h 367"/>
                <a:gd name="T10" fmla="*/ 831 w 843"/>
                <a:gd name="T11" fmla="*/ 205 h 367"/>
                <a:gd name="T12" fmla="*/ 648 w 84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67">
                  <a:moveTo>
                    <a:pt x="648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643" y="367"/>
                  </a:lnTo>
                  <a:cubicBezTo>
                    <a:pt x="737" y="367"/>
                    <a:pt x="820" y="298"/>
                    <a:pt x="831" y="205"/>
                  </a:cubicBezTo>
                  <a:cubicBezTo>
                    <a:pt x="843" y="94"/>
                    <a:pt x="756" y="0"/>
                    <a:pt x="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0C12AE40-B605-FF99-959A-0DFAC3BE7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9250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1" name="Rectangle 15">
              <a:extLst>
                <a:ext uri="{FF2B5EF4-FFF2-40B4-BE49-F238E27FC236}">
                  <a16:creationId xmlns:a16="http://schemas.microsoft.com/office/drawing/2014/main" id="{7E29AED2-EF39-E233-878B-54F34D657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5600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0CA52A55-84E4-4E23-207C-23CFEA0BE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585788"/>
              <a:ext cx="130175" cy="173038"/>
            </a:xfrm>
            <a:custGeom>
              <a:avLst/>
              <a:gdLst>
                <a:gd name="T0" fmla="*/ 647 w 720"/>
                <a:gd name="T1" fmla="*/ 469 h 950"/>
                <a:gd name="T2" fmla="*/ 455 w 720"/>
                <a:gd name="T3" fmla="*/ 377 h 950"/>
                <a:gd name="T4" fmla="*/ 371 w 720"/>
                <a:gd name="T5" fmla="*/ 358 h 950"/>
                <a:gd name="T6" fmla="*/ 273 w 720"/>
                <a:gd name="T7" fmla="*/ 323 h 950"/>
                <a:gd name="T8" fmla="*/ 240 w 720"/>
                <a:gd name="T9" fmla="*/ 262 h 950"/>
                <a:gd name="T10" fmla="*/ 274 w 720"/>
                <a:gd name="T11" fmla="*/ 197 h 950"/>
                <a:gd name="T12" fmla="*/ 364 w 720"/>
                <a:gd name="T13" fmla="*/ 171 h 950"/>
                <a:gd name="T14" fmla="*/ 473 w 720"/>
                <a:gd name="T15" fmla="*/ 204 h 950"/>
                <a:gd name="T16" fmla="*/ 529 w 720"/>
                <a:gd name="T17" fmla="*/ 286 h 950"/>
                <a:gd name="T18" fmla="*/ 706 w 720"/>
                <a:gd name="T19" fmla="*/ 214 h 950"/>
                <a:gd name="T20" fmla="*/ 596 w 720"/>
                <a:gd name="T21" fmla="*/ 65 h 950"/>
                <a:gd name="T22" fmla="*/ 371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1 w 720"/>
                <a:gd name="T29" fmla="*/ 281 h 950"/>
                <a:gd name="T30" fmla="*/ 107 w 720"/>
                <a:gd name="T31" fmla="*/ 446 h 950"/>
                <a:gd name="T32" fmla="*/ 308 w 720"/>
                <a:gd name="T33" fmla="*/ 540 h 950"/>
                <a:gd name="T34" fmla="*/ 396 w 720"/>
                <a:gd name="T35" fmla="*/ 561 h 950"/>
                <a:gd name="T36" fmla="*/ 488 w 720"/>
                <a:gd name="T37" fmla="*/ 598 h 950"/>
                <a:gd name="T38" fmla="*/ 520 w 720"/>
                <a:gd name="T39" fmla="*/ 665 h 950"/>
                <a:gd name="T40" fmla="*/ 483 w 720"/>
                <a:gd name="T41" fmla="*/ 742 h 950"/>
                <a:gd name="T42" fmla="*/ 381 w 720"/>
                <a:gd name="T43" fmla="*/ 772 h 950"/>
                <a:gd name="T44" fmla="*/ 243 w 720"/>
                <a:gd name="T45" fmla="*/ 726 h 950"/>
                <a:gd name="T46" fmla="*/ 181 w 720"/>
                <a:gd name="T47" fmla="*/ 628 h 950"/>
                <a:gd name="T48" fmla="*/ 0 w 720"/>
                <a:gd name="T49" fmla="*/ 689 h 950"/>
                <a:gd name="T50" fmla="*/ 124 w 720"/>
                <a:gd name="T51" fmla="*/ 876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2 h 950"/>
                <a:gd name="T58" fmla="*/ 720 w 720"/>
                <a:gd name="T59" fmla="*/ 650 h 950"/>
                <a:gd name="T60" fmla="*/ 647 w 720"/>
                <a:gd name="T61" fmla="*/ 469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9"/>
                  </a:moveTo>
                  <a:cubicBezTo>
                    <a:pt x="598" y="426"/>
                    <a:pt x="534" y="396"/>
                    <a:pt x="455" y="377"/>
                  </a:cubicBezTo>
                  <a:lnTo>
                    <a:pt x="371" y="358"/>
                  </a:lnTo>
                  <a:cubicBezTo>
                    <a:pt x="328" y="349"/>
                    <a:pt x="295" y="337"/>
                    <a:pt x="273" y="323"/>
                  </a:cubicBezTo>
                  <a:cubicBezTo>
                    <a:pt x="251" y="310"/>
                    <a:pt x="240" y="289"/>
                    <a:pt x="240" y="262"/>
                  </a:cubicBezTo>
                  <a:cubicBezTo>
                    <a:pt x="240" y="236"/>
                    <a:pt x="251" y="214"/>
                    <a:pt x="274" y="197"/>
                  </a:cubicBezTo>
                  <a:cubicBezTo>
                    <a:pt x="297" y="180"/>
                    <a:pt x="327" y="171"/>
                    <a:pt x="364" y="171"/>
                  </a:cubicBezTo>
                  <a:cubicBezTo>
                    <a:pt x="406" y="171"/>
                    <a:pt x="442" y="182"/>
                    <a:pt x="473" y="204"/>
                  </a:cubicBezTo>
                  <a:cubicBezTo>
                    <a:pt x="499" y="224"/>
                    <a:pt x="518" y="251"/>
                    <a:pt x="529" y="286"/>
                  </a:cubicBezTo>
                  <a:lnTo>
                    <a:pt x="706" y="214"/>
                  </a:lnTo>
                  <a:cubicBezTo>
                    <a:pt x="687" y="155"/>
                    <a:pt x="650" y="105"/>
                    <a:pt x="596" y="65"/>
                  </a:cubicBezTo>
                  <a:cubicBezTo>
                    <a:pt x="537" y="22"/>
                    <a:pt x="462" y="0"/>
                    <a:pt x="371" y="0"/>
                  </a:cubicBezTo>
                  <a:cubicBezTo>
                    <a:pt x="308" y="0"/>
                    <a:pt x="252" y="13"/>
                    <a:pt x="202" y="38"/>
                  </a:cubicBezTo>
                  <a:cubicBezTo>
                    <a:pt x="152" y="64"/>
                    <a:pt x="112" y="98"/>
                    <a:pt x="84" y="140"/>
                  </a:cubicBezTo>
                  <a:cubicBezTo>
                    <a:pt x="55" y="183"/>
                    <a:pt x="41" y="230"/>
                    <a:pt x="41" y="281"/>
                  </a:cubicBezTo>
                  <a:cubicBezTo>
                    <a:pt x="41" y="349"/>
                    <a:pt x="63" y="404"/>
                    <a:pt x="107" y="446"/>
                  </a:cubicBezTo>
                  <a:cubicBezTo>
                    <a:pt x="151" y="488"/>
                    <a:pt x="218" y="519"/>
                    <a:pt x="308" y="540"/>
                  </a:cubicBezTo>
                  <a:lnTo>
                    <a:pt x="396" y="561"/>
                  </a:lnTo>
                  <a:cubicBezTo>
                    <a:pt x="436" y="571"/>
                    <a:pt x="467" y="583"/>
                    <a:pt x="488" y="598"/>
                  </a:cubicBezTo>
                  <a:cubicBezTo>
                    <a:pt x="509" y="613"/>
                    <a:pt x="520" y="635"/>
                    <a:pt x="520" y="665"/>
                  </a:cubicBezTo>
                  <a:cubicBezTo>
                    <a:pt x="520" y="697"/>
                    <a:pt x="507" y="723"/>
                    <a:pt x="483" y="742"/>
                  </a:cubicBezTo>
                  <a:cubicBezTo>
                    <a:pt x="458" y="762"/>
                    <a:pt x="424" y="772"/>
                    <a:pt x="381" y="772"/>
                  </a:cubicBezTo>
                  <a:cubicBezTo>
                    <a:pt x="326" y="772"/>
                    <a:pt x="281" y="757"/>
                    <a:pt x="243" y="726"/>
                  </a:cubicBezTo>
                  <a:cubicBezTo>
                    <a:pt x="212" y="699"/>
                    <a:pt x="191" y="667"/>
                    <a:pt x="181" y="628"/>
                  </a:cubicBezTo>
                  <a:lnTo>
                    <a:pt x="0" y="689"/>
                  </a:lnTo>
                  <a:cubicBezTo>
                    <a:pt x="18" y="767"/>
                    <a:pt x="59" y="829"/>
                    <a:pt x="124" y="876"/>
                  </a:cubicBezTo>
                  <a:cubicBezTo>
                    <a:pt x="192" y="925"/>
                    <a:pt x="277" y="950"/>
                    <a:pt x="377" y="950"/>
                  </a:cubicBezTo>
                  <a:cubicBezTo>
                    <a:pt x="444" y="950"/>
                    <a:pt x="503" y="937"/>
                    <a:pt x="555" y="910"/>
                  </a:cubicBezTo>
                  <a:cubicBezTo>
                    <a:pt x="607" y="884"/>
                    <a:pt x="647" y="848"/>
                    <a:pt x="677" y="802"/>
                  </a:cubicBezTo>
                  <a:cubicBezTo>
                    <a:pt x="706" y="756"/>
                    <a:pt x="720" y="705"/>
                    <a:pt x="720" y="650"/>
                  </a:cubicBezTo>
                  <a:cubicBezTo>
                    <a:pt x="720" y="572"/>
                    <a:pt x="696" y="511"/>
                    <a:pt x="647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B79E475E-971C-86EF-BE6D-1588F6A57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50413" y="585788"/>
              <a:ext cx="128587" cy="173038"/>
            </a:xfrm>
            <a:custGeom>
              <a:avLst/>
              <a:gdLst>
                <a:gd name="T0" fmla="*/ 647 w 720"/>
                <a:gd name="T1" fmla="*/ 468 h 950"/>
                <a:gd name="T2" fmla="*/ 455 w 720"/>
                <a:gd name="T3" fmla="*/ 376 h 950"/>
                <a:gd name="T4" fmla="*/ 372 w 720"/>
                <a:gd name="T5" fmla="*/ 358 h 950"/>
                <a:gd name="T6" fmla="*/ 273 w 720"/>
                <a:gd name="T7" fmla="*/ 323 h 950"/>
                <a:gd name="T8" fmla="*/ 240 w 720"/>
                <a:gd name="T9" fmla="*/ 261 h 950"/>
                <a:gd name="T10" fmla="*/ 274 w 720"/>
                <a:gd name="T11" fmla="*/ 196 h 950"/>
                <a:gd name="T12" fmla="*/ 364 w 720"/>
                <a:gd name="T13" fmla="*/ 170 h 950"/>
                <a:gd name="T14" fmla="*/ 473 w 720"/>
                <a:gd name="T15" fmla="*/ 204 h 950"/>
                <a:gd name="T16" fmla="*/ 529 w 720"/>
                <a:gd name="T17" fmla="*/ 285 h 950"/>
                <a:gd name="T18" fmla="*/ 706 w 720"/>
                <a:gd name="T19" fmla="*/ 213 h 950"/>
                <a:gd name="T20" fmla="*/ 596 w 720"/>
                <a:gd name="T21" fmla="*/ 65 h 950"/>
                <a:gd name="T22" fmla="*/ 372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2 w 720"/>
                <a:gd name="T29" fmla="*/ 280 h 950"/>
                <a:gd name="T30" fmla="*/ 107 w 720"/>
                <a:gd name="T31" fmla="*/ 445 h 950"/>
                <a:gd name="T32" fmla="*/ 309 w 720"/>
                <a:gd name="T33" fmla="*/ 540 h 950"/>
                <a:gd name="T34" fmla="*/ 396 w 720"/>
                <a:gd name="T35" fmla="*/ 560 h 950"/>
                <a:gd name="T36" fmla="*/ 489 w 720"/>
                <a:gd name="T37" fmla="*/ 597 h 950"/>
                <a:gd name="T38" fmla="*/ 520 w 720"/>
                <a:gd name="T39" fmla="*/ 664 h 950"/>
                <a:gd name="T40" fmla="*/ 483 w 720"/>
                <a:gd name="T41" fmla="*/ 742 h 950"/>
                <a:gd name="T42" fmla="*/ 381 w 720"/>
                <a:gd name="T43" fmla="*/ 771 h 950"/>
                <a:gd name="T44" fmla="*/ 244 w 720"/>
                <a:gd name="T45" fmla="*/ 725 h 950"/>
                <a:gd name="T46" fmla="*/ 181 w 720"/>
                <a:gd name="T47" fmla="*/ 627 h 950"/>
                <a:gd name="T48" fmla="*/ 0 w 720"/>
                <a:gd name="T49" fmla="*/ 688 h 950"/>
                <a:gd name="T50" fmla="*/ 124 w 720"/>
                <a:gd name="T51" fmla="*/ 875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1 h 950"/>
                <a:gd name="T58" fmla="*/ 720 w 720"/>
                <a:gd name="T59" fmla="*/ 649 h 950"/>
                <a:gd name="T60" fmla="*/ 647 w 720"/>
                <a:gd name="T61" fmla="*/ 46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8"/>
                  </a:moveTo>
                  <a:cubicBezTo>
                    <a:pt x="598" y="426"/>
                    <a:pt x="534" y="395"/>
                    <a:pt x="455" y="376"/>
                  </a:cubicBezTo>
                  <a:lnTo>
                    <a:pt x="372" y="358"/>
                  </a:lnTo>
                  <a:cubicBezTo>
                    <a:pt x="328" y="348"/>
                    <a:pt x="296" y="336"/>
                    <a:pt x="273" y="323"/>
                  </a:cubicBezTo>
                  <a:cubicBezTo>
                    <a:pt x="251" y="309"/>
                    <a:pt x="240" y="289"/>
                    <a:pt x="240" y="261"/>
                  </a:cubicBezTo>
                  <a:cubicBezTo>
                    <a:pt x="240" y="235"/>
                    <a:pt x="251" y="214"/>
                    <a:pt x="274" y="196"/>
                  </a:cubicBezTo>
                  <a:cubicBezTo>
                    <a:pt x="297" y="179"/>
                    <a:pt x="327" y="170"/>
                    <a:pt x="364" y="170"/>
                  </a:cubicBezTo>
                  <a:cubicBezTo>
                    <a:pt x="406" y="170"/>
                    <a:pt x="443" y="182"/>
                    <a:pt x="473" y="204"/>
                  </a:cubicBezTo>
                  <a:cubicBezTo>
                    <a:pt x="499" y="223"/>
                    <a:pt x="518" y="251"/>
                    <a:pt x="529" y="285"/>
                  </a:cubicBezTo>
                  <a:lnTo>
                    <a:pt x="706" y="213"/>
                  </a:lnTo>
                  <a:cubicBezTo>
                    <a:pt x="687" y="154"/>
                    <a:pt x="651" y="104"/>
                    <a:pt x="596" y="65"/>
                  </a:cubicBezTo>
                  <a:cubicBezTo>
                    <a:pt x="537" y="21"/>
                    <a:pt x="462" y="0"/>
                    <a:pt x="372" y="0"/>
                  </a:cubicBezTo>
                  <a:cubicBezTo>
                    <a:pt x="309" y="0"/>
                    <a:pt x="252" y="13"/>
                    <a:pt x="202" y="38"/>
                  </a:cubicBezTo>
                  <a:cubicBezTo>
                    <a:pt x="152" y="63"/>
                    <a:pt x="113" y="97"/>
                    <a:pt x="84" y="140"/>
                  </a:cubicBezTo>
                  <a:cubicBezTo>
                    <a:pt x="56" y="183"/>
                    <a:pt x="42" y="229"/>
                    <a:pt x="42" y="280"/>
                  </a:cubicBezTo>
                  <a:cubicBezTo>
                    <a:pt x="42" y="348"/>
                    <a:pt x="64" y="403"/>
                    <a:pt x="107" y="445"/>
                  </a:cubicBezTo>
                  <a:cubicBezTo>
                    <a:pt x="151" y="487"/>
                    <a:pt x="218" y="519"/>
                    <a:pt x="309" y="540"/>
                  </a:cubicBezTo>
                  <a:lnTo>
                    <a:pt x="396" y="560"/>
                  </a:lnTo>
                  <a:cubicBezTo>
                    <a:pt x="437" y="570"/>
                    <a:pt x="468" y="582"/>
                    <a:pt x="489" y="597"/>
                  </a:cubicBezTo>
                  <a:cubicBezTo>
                    <a:pt x="510" y="612"/>
                    <a:pt x="520" y="634"/>
                    <a:pt x="520" y="664"/>
                  </a:cubicBezTo>
                  <a:cubicBezTo>
                    <a:pt x="520" y="696"/>
                    <a:pt x="508" y="722"/>
                    <a:pt x="483" y="742"/>
                  </a:cubicBezTo>
                  <a:cubicBezTo>
                    <a:pt x="458" y="762"/>
                    <a:pt x="424" y="771"/>
                    <a:pt x="381" y="771"/>
                  </a:cubicBezTo>
                  <a:cubicBezTo>
                    <a:pt x="327" y="771"/>
                    <a:pt x="281" y="756"/>
                    <a:pt x="244" y="725"/>
                  </a:cubicBezTo>
                  <a:cubicBezTo>
                    <a:pt x="212" y="699"/>
                    <a:pt x="191" y="666"/>
                    <a:pt x="181" y="627"/>
                  </a:cubicBezTo>
                  <a:lnTo>
                    <a:pt x="0" y="688"/>
                  </a:lnTo>
                  <a:cubicBezTo>
                    <a:pt x="18" y="766"/>
                    <a:pt x="59" y="829"/>
                    <a:pt x="124" y="875"/>
                  </a:cubicBezTo>
                  <a:cubicBezTo>
                    <a:pt x="193" y="925"/>
                    <a:pt x="277" y="950"/>
                    <a:pt x="377" y="950"/>
                  </a:cubicBezTo>
                  <a:cubicBezTo>
                    <a:pt x="444" y="950"/>
                    <a:pt x="503" y="936"/>
                    <a:pt x="555" y="910"/>
                  </a:cubicBezTo>
                  <a:cubicBezTo>
                    <a:pt x="607" y="883"/>
                    <a:pt x="648" y="847"/>
                    <a:pt x="677" y="801"/>
                  </a:cubicBezTo>
                  <a:cubicBezTo>
                    <a:pt x="706" y="755"/>
                    <a:pt x="720" y="705"/>
                    <a:pt x="720" y="649"/>
                  </a:cubicBezTo>
                  <a:cubicBezTo>
                    <a:pt x="720" y="571"/>
                    <a:pt x="696" y="511"/>
                    <a:pt x="647" y="4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D8887D11-BC57-8ED3-5A8A-21EA1EED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8863" y="585788"/>
              <a:ext cx="160337" cy="173038"/>
            </a:xfrm>
            <a:custGeom>
              <a:avLst/>
              <a:gdLst>
                <a:gd name="T0" fmla="*/ 693 w 887"/>
                <a:gd name="T1" fmla="*/ 622 h 950"/>
                <a:gd name="T2" fmla="*/ 606 w 887"/>
                <a:gd name="T3" fmla="*/ 720 h 950"/>
                <a:gd name="T4" fmla="*/ 468 w 887"/>
                <a:gd name="T5" fmla="*/ 755 h 950"/>
                <a:gd name="T6" fmla="*/ 333 w 887"/>
                <a:gd name="T7" fmla="*/ 718 h 950"/>
                <a:gd name="T8" fmla="*/ 241 w 887"/>
                <a:gd name="T9" fmla="*/ 616 h 950"/>
                <a:gd name="T10" fmla="*/ 208 w 887"/>
                <a:gd name="T11" fmla="*/ 473 h 950"/>
                <a:gd name="T12" fmla="*/ 240 w 887"/>
                <a:gd name="T13" fmla="*/ 335 h 950"/>
                <a:gd name="T14" fmla="*/ 332 w 887"/>
                <a:gd name="T15" fmla="*/ 233 h 950"/>
                <a:gd name="T16" fmla="*/ 468 w 887"/>
                <a:gd name="T17" fmla="*/ 195 h 950"/>
                <a:gd name="T18" fmla="*/ 601 w 887"/>
                <a:gd name="T19" fmla="*/ 230 h 950"/>
                <a:gd name="T20" fmla="*/ 685 w 887"/>
                <a:gd name="T21" fmla="*/ 317 h 950"/>
                <a:gd name="T22" fmla="*/ 877 w 887"/>
                <a:gd name="T23" fmla="*/ 230 h 950"/>
                <a:gd name="T24" fmla="*/ 723 w 887"/>
                <a:gd name="T25" fmla="*/ 64 h 950"/>
                <a:gd name="T26" fmla="*/ 468 w 887"/>
                <a:gd name="T27" fmla="*/ 0 h 950"/>
                <a:gd name="T28" fmla="*/ 231 w 887"/>
                <a:gd name="T29" fmla="*/ 64 h 950"/>
                <a:gd name="T30" fmla="*/ 62 w 887"/>
                <a:gd name="T31" fmla="*/ 236 h 950"/>
                <a:gd name="T32" fmla="*/ 0 w 887"/>
                <a:gd name="T33" fmla="*/ 473 h 950"/>
                <a:gd name="T34" fmla="*/ 61 w 887"/>
                <a:gd name="T35" fmla="*/ 713 h 950"/>
                <a:gd name="T36" fmla="*/ 230 w 887"/>
                <a:gd name="T37" fmla="*/ 886 h 950"/>
                <a:gd name="T38" fmla="*/ 469 w 887"/>
                <a:gd name="T39" fmla="*/ 950 h 950"/>
                <a:gd name="T40" fmla="*/ 726 w 887"/>
                <a:gd name="T41" fmla="*/ 885 h 950"/>
                <a:gd name="T42" fmla="*/ 887 w 887"/>
                <a:gd name="T43" fmla="*/ 703 h 950"/>
                <a:gd name="T44" fmla="*/ 693 w 887"/>
                <a:gd name="T45" fmla="*/ 62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950">
                  <a:moveTo>
                    <a:pt x="693" y="622"/>
                  </a:moveTo>
                  <a:cubicBezTo>
                    <a:pt x="670" y="666"/>
                    <a:pt x="641" y="699"/>
                    <a:pt x="606" y="720"/>
                  </a:cubicBezTo>
                  <a:cubicBezTo>
                    <a:pt x="567" y="744"/>
                    <a:pt x="521" y="755"/>
                    <a:pt x="468" y="755"/>
                  </a:cubicBezTo>
                  <a:cubicBezTo>
                    <a:pt x="417" y="755"/>
                    <a:pt x="372" y="743"/>
                    <a:pt x="333" y="718"/>
                  </a:cubicBezTo>
                  <a:cubicBezTo>
                    <a:pt x="294" y="694"/>
                    <a:pt x="264" y="660"/>
                    <a:pt x="241" y="616"/>
                  </a:cubicBezTo>
                  <a:cubicBezTo>
                    <a:pt x="219" y="573"/>
                    <a:pt x="208" y="525"/>
                    <a:pt x="208" y="473"/>
                  </a:cubicBezTo>
                  <a:cubicBezTo>
                    <a:pt x="208" y="424"/>
                    <a:pt x="219" y="378"/>
                    <a:pt x="240" y="335"/>
                  </a:cubicBezTo>
                  <a:cubicBezTo>
                    <a:pt x="262" y="293"/>
                    <a:pt x="293" y="259"/>
                    <a:pt x="332" y="233"/>
                  </a:cubicBezTo>
                  <a:cubicBezTo>
                    <a:pt x="372" y="208"/>
                    <a:pt x="417" y="195"/>
                    <a:pt x="468" y="195"/>
                  </a:cubicBezTo>
                  <a:cubicBezTo>
                    <a:pt x="518" y="195"/>
                    <a:pt x="563" y="207"/>
                    <a:pt x="601" y="230"/>
                  </a:cubicBezTo>
                  <a:cubicBezTo>
                    <a:pt x="635" y="250"/>
                    <a:pt x="663" y="279"/>
                    <a:pt x="685" y="317"/>
                  </a:cubicBezTo>
                  <a:lnTo>
                    <a:pt x="877" y="230"/>
                  </a:lnTo>
                  <a:cubicBezTo>
                    <a:pt x="841" y="159"/>
                    <a:pt x="790" y="104"/>
                    <a:pt x="723" y="64"/>
                  </a:cubicBezTo>
                  <a:cubicBezTo>
                    <a:pt x="650" y="22"/>
                    <a:pt x="565" y="0"/>
                    <a:pt x="468" y="0"/>
                  </a:cubicBezTo>
                  <a:cubicBezTo>
                    <a:pt x="381" y="0"/>
                    <a:pt x="302" y="22"/>
                    <a:pt x="231" y="64"/>
                  </a:cubicBezTo>
                  <a:cubicBezTo>
                    <a:pt x="160" y="107"/>
                    <a:pt x="104" y="164"/>
                    <a:pt x="62" y="236"/>
                  </a:cubicBezTo>
                  <a:cubicBezTo>
                    <a:pt x="21" y="308"/>
                    <a:pt x="0" y="387"/>
                    <a:pt x="0" y="473"/>
                  </a:cubicBezTo>
                  <a:cubicBezTo>
                    <a:pt x="0" y="560"/>
                    <a:pt x="21" y="640"/>
                    <a:pt x="61" y="713"/>
                  </a:cubicBezTo>
                  <a:cubicBezTo>
                    <a:pt x="102" y="786"/>
                    <a:pt x="158" y="843"/>
                    <a:pt x="230" y="886"/>
                  </a:cubicBezTo>
                  <a:cubicBezTo>
                    <a:pt x="302" y="929"/>
                    <a:pt x="382" y="950"/>
                    <a:pt x="469" y="950"/>
                  </a:cubicBezTo>
                  <a:cubicBezTo>
                    <a:pt x="570" y="950"/>
                    <a:pt x="655" y="929"/>
                    <a:pt x="726" y="885"/>
                  </a:cubicBezTo>
                  <a:cubicBezTo>
                    <a:pt x="793" y="844"/>
                    <a:pt x="847" y="783"/>
                    <a:pt x="887" y="703"/>
                  </a:cubicBezTo>
                  <a:lnTo>
                    <a:pt x="693" y="6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D66EECA4-6A3A-B1E0-1991-9CE80DF86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5363" y="522288"/>
              <a:ext cx="49212" cy="47625"/>
            </a:xfrm>
            <a:custGeom>
              <a:avLst/>
              <a:gdLst>
                <a:gd name="T0" fmla="*/ 138 w 277"/>
                <a:gd name="T1" fmla="*/ 261 h 261"/>
                <a:gd name="T2" fmla="*/ 236 w 277"/>
                <a:gd name="T3" fmla="*/ 222 h 261"/>
                <a:gd name="T4" fmla="*/ 277 w 277"/>
                <a:gd name="T5" fmla="*/ 133 h 261"/>
                <a:gd name="T6" fmla="*/ 235 w 277"/>
                <a:gd name="T7" fmla="*/ 40 h 261"/>
                <a:gd name="T8" fmla="*/ 138 w 277"/>
                <a:gd name="T9" fmla="*/ 0 h 261"/>
                <a:gd name="T10" fmla="*/ 41 w 277"/>
                <a:gd name="T11" fmla="*/ 40 h 261"/>
                <a:gd name="T12" fmla="*/ 0 w 277"/>
                <a:gd name="T13" fmla="*/ 133 h 261"/>
                <a:gd name="T14" fmla="*/ 41 w 277"/>
                <a:gd name="T15" fmla="*/ 222 h 261"/>
                <a:gd name="T16" fmla="*/ 138 w 277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61">
                  <a:moveTo>
                    <a:pt x="138" y="261"/>
                  </a:moveTo>
                  <a:cubicBezTo>
                    <a:pt x="176" y="261"/>
                    <a:pt x="209" y="248"/>
                    <a:pt x="236" y="222"/>
                  </a:cubicBezTo>
                  <a:cubicBezTo>
                    <a:pt x="263" y="196"/>
                    <a:pt x="277" y="167"/>
                    <a:pt x="277" y="133"/>
                  </a:cubicBezTo>
                  <a:cubicBezTo>
                    <a:pt x="277" y="98"/>
                    <a:pt x="263" y="66"/>
                    <a:pt x="235" y="40"/>
                  </a:cubicBezTo>
                  <a:cubicBezTo>
                    <a:pt x="207" y="13"/>
                    <a:pt x="175" y="0"/>
                    <a:pt x="138" y="0"/>
                  </a:cubicBezTo>
                  <a:cubicBezTo>
                    <a:pt x="101" y="0"/>
                    <a:pt x="68" y="13"/>
                    <a:pt x="41" y="40"/>
                  </a:cubicBezTo>
                  <a:cubicBezTo>
                    <a:pt x="14" y="66"/>
                    <a:pt x="0" y="98"/>
                    <a:pt x="0" y="133"/>
                  </a:cubicBezTo>
                  <a:cubicBezTo>
                    <a:pt x="0" y="167"/>
                    <a:pt x="14" y="196"/>
                    <a:pt x="41" y="222"/>
                  </a:cubicBezTo>
                  <a:cubicBezTo>
                    <a:pt x="68" y="248"/>
                    <a:pt x="101" y="261"/>
                    <a:pt x="13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6" name="Rectangle 20">
              <a:extLst>
                <a:ext uri="{FF2B5EF4-FFF2-40B4-BE49-F238E27FC236}">
                  <a16:creationId xmlns:a16="http://schemas.microsoft.com/office/drawing/2014/main" id="{D7C8E0CB-F80D-9B0C-D778-7C0A4C16D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0125" y="590550"/>
              <a:ext cx="38100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10741429-28A3-087D-2605-833A9396D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5325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8" name="Rectangle 22">
              <a:extLst>
                <a:ext uri="{FF2B5EF4-FFF2-40B4-BE49-F238E27FC236}">
                  <a16:creationId xmlns:a16="http://schemas.microsoft.com/office/drawing/2014/main" id="{B91A759C-49FB-C379-67BE-A4481AA73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1675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A30DACEF-C350-FF49-4147-8DCBE01DE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938" y="512763"/>
              <a:ext cx="173037" cy="246063"/>
            </a:xfrm>
            <a:custGeom>
              <a:avLst/>
              <a:gdLst>
                <a:gd name="T0" fmla="*/ 862 w 955"/>
                <a:gd name="T1" fmla="*/ 687 h 1352"/>
                <a:gd name="T2" fmla="*/ 593 w 955"/>
                <a:gd name="T3" fmla="*/ 555 h 1352"/>
                <a:gd name="T4" fmla="*/ 485 w 955"/>
                <a:gd name="T5" fmla="*/ 529 h 1352"/>
                <a:gd name="T6" fmla="*/ 336 w 955"/>
                <a:gd name="T7" fmla="*/ 465 h 1352"/>
                <a:gd name="T8" fmla="*/ 281 w 955"/>
                <a:gd name="T9" fmla="*/ 358 h 1352"/>
                <a:gd name="T10" fmla="*/ 305 w 955"/>
                <a:gd name="T11" fmla="*/ 275 h 1352"/>
                <a:gd name="T12" fmla="*/ 372 w 955"/>
                <a:gd name="T13" fmla="*/ 218 h 1352"/>
                <a:gd name="T14" fmla="*/ 476 w 955"/>
                <a:gd name="T15" fmla="*/ 197 h 1352"/>
                <a:gd name="T16" fmla="*/ 637 w 955"/>
                <a:gd name="T17" fmla="*/ 250 h 1352"/>
                <a:gd name="T18" fmla="*/ 720 w 955"/>
                <a:gd name="T19" fmla="*/ 390 h 1352"/>
                <a:gd name="T20" fmla="*/ 817 w 955"/>
                <a:gd name="T21" fmla="*/ 354 h 1352"/>
                <a:gd name="T22" fmla="*/ 822 w 955"/>
                <a:gd name="T23" fmla="*/ 352 h 1352"/>
                <a:gd name="T24" fmla="*/ 824 w 955"/>
                <a:gd name="T25" fmla="*/ 352 h 1352"/>
                <a:gd name="T26" fmla="*/ 927 w 955"/>
                <a:gd name="T27" fmla="*/ 313 h 1352"/>
                <a:gd name="T28" fmla="*/ 777 w 955"/>
                <a:gd name="T29" fmla="*/ 90 h 1352"/>
                <a:gd name="T30" fmla="*/ 482 w 955"/>
                <a:gd name="T31" fmla="*/ 0 h 1352"/>
                <a:gd name="T32" fmla="*/ 266 w 955"/>
                <a:gd name="T33" fmla="*/ 49 h 1352"/>
                <a:gd name="T34" fmla="*/ 113 w 955"/>
                <a:gd name="T35" fmla="*/ 184 h 1352"/>
                <a:gd name="T36" fmla="*/ 57 w 955"/>
                <a:gd name="T37" fmla="*/ 375 h 1352"/>
                <a:gd name="T38" fmla="*/ 150 w 955"/>
                <a:gd name="T39" fmla="*/ 608 h 1352"/>
                <a:gd name="T40" fmla="*/ 415 w 955"/>
                <a:gd name="T41" fmla="*/ 738 h 1352"/>
                <a:gd name="T42" fmla="*/ 526 w 955"/>
                <a:gd name="T43" fmla="*/ 764 h 1352"/>
                <a:gd name="T44" fmla="*/ 682 w 955"/>
                <a:gd name="T45" fmla="*/ 832 h 1352"/>
                <a:gd name="T46" fmla="*/ 732 w 955"/>
                <a:gd name="T47" fmla="*/ 950 h 1352"/>
                <a:gd name="T48" fmla="*/ 705 w 955"/>
                <a:gd name="T49" fmla="*/ 1049 h 1352"/>
                <a:gd name="T50" fmla="*/ 628 w 955"/>
                <a:gd name="T51" fmla="*/ 1118 h 1352"/>
                <a:gd name="T52" fmla="*/ 510 w 955"/>
                <a:gd name="T53" fmla="*/ 1144 h 1352"/>
                <a:gd name="T54" fmla="*/ 308 w 955"/>
                <a:gd name="T55" fmla="*/ 1073 h 1352"/>
                <a:gd name="T56" fmla="*/ 213 w 955"/>
                <a:gd name="T57" fmla="*/ 903 h 1352"/>
                <a:gd name="T58" fmla="*/ 0 w 955"/>
                <a:gd name="T59" fmla="*/ 987 h 1352"/>
                <a:gd name="T60" fmla="*/ 91 w 955"/>
                <a:gd name="T61" fmla="*/ 1179 h 1352"/>
                <a:gd name="T62" fmla="*/ 269 w 955"/>
                <a:gd name="T63" fmla="*/ 1308 h 1352"/>
                <a:gd name="T64" fmla="*/ 502 w 955"/>
                <a:gd name="T65" fmla="*/ 1352 h 1352"/>
                <a:gd name="T66" fmla="*/ 740 w 955"/>
                <a:gd name="T67" fmla="*/ 1296 h 1352"/>
                <a:gd name="T68" fmla="*/ 899 w 955"/>
                <a:gd name="T69" fmla="*/ 1148 h 1352"/>
                <a:gd name="T70" fmla="*/ 955 w 955"/>
                <a:gd name="T71" fmla="*/ 942 h 1352"/>
                <a:gd name="T72" fmla="*/ 862 w 955"/>
                <a:gd name="T73" fmla="*/ 68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5" h="1352">
                  <a:moveTo>
                    <a:pt x="862" y="687"/>
                  </a:moveTo>
                  <a:cubicBezTo>
                    <a:pt x="800" y="626"/>
                    <a:pt x="710" y="582"/>
                    <a:pt x="593" y="555"/>
                  </a:cubicBezTo>
                  <a:lnTo>
                    <a:pt x="485" y="529"/>
                  </a:lnTo>
                  <a:cubicBezTo>
                    <a:pt x="422" y="514"/>
                    <a:pt x="373" y="492"/>
                    <a:pt x="336" y="465"/>
                  </a:cubicBezTo>
                  <a:cubicBezTo>
                    <a:pt x="300" y="437"/>
                    <a:pt x="281" y="401"/>
                    <a:pt x="281" y="358"/>
                  </a:cubicBezTo>
                  <a:cubicBezTo>
                    <a:pt x="281" y="327"/>
                    <a:pt x="289" y="299"/>
                    <a:pt x="305" y="275"/>
                  </a:cubicBezTo>
                  <a:cubicBezTo>
                    <a:pt x="320" y="251"/>
                    <a:pt x="343" y="232"/>
                    <a:pt x="372" y="218"/>
                  </a:cubicBezTo>
                  <a:cubicBezTo>
                    <a:pt x="402" y="204"/>
                    <a:pt x="437" y="197"/>
                    <a:pt x="476" y="197"/>
                  </a:cubicBezTo>
                  <a:cubicBezTo>
                    <a:pt x="539" y="197"/>
                    <a:pt x="593" y="214"/>
                    <a:pt x="637" y="250"/>
                  </a:cubicBezTo>
                  <a:cubicBezTo>
                    <a:pt x="677" y="284"/>
                    <a:pt x="705" y="330"/>
                    <a:pt x="720" y="390"/>
                  </a:cubicBezTo>
                  <a:lnTo>
                    <a:pt x="817" y="354"/>
                  </a:lnTo>
                  <a:cubicBezTo>
                    <a:pt x="818" y="354"/>
                    <a:pt x="820" y="353"/>
                    <a:pt x="822" y="352"/>
                  </a:cubicBezTo>
                  <a:cubicBezTo>
                    <a:pt x="823" y="352"/>
                    <a:pt x="823" y="352"/>
                    <a:pt x="824" y="352"/>
                  </a:cubicBezTo>
                  <a:lnTo>
                    <a:pt x="927" y="313"/>
                  </a:lnTo>
                  <a:cubicBezTo>
                    <a:pt x="902" y="221"/>
                    <a:pt x="852" y="146"/>
                    <a:pt x="777" y="90"/>
                  </a:cubicBezTo>
                  <a:cubicBezTo>
                    <a:pt x="696" y="30"/>
                    <a:pt x="598" y="0"/>
                    <a:pt x="482" y="0"/>
                  </a:cubicBezTo>
                  <a:cubicBezTo>
                    <a:pt x="403" y="0"/>
                    <a:pt x="331" y="16"/>
                    <a:pt x="266" y="49"/>
                  </a:cubicBezTo>
                  <a:cubicBezTo>
                    <a:pt x="201" y="82"/>
                    <a:pt x="150" y="127"/>
                    <a:pt x="113" y="184"/>
                  </a:cubicBezTo>
                  <a:cubicBezTo>
                    <a:pt x="75" y="242"/>
                    <a:pt x="57" y="305"/>
                    <a:pt x="57" y="375"/>
                  </a:cubicBezTo>
                  <a:cubicBezTo>
                    <a:pt x="57" y="470"/>
                    <a:pt x="88" y="548"/>
                    <a:pt x="150" y="608"/>
                  </a:cubicBezTo>
                  <a:cubicBezTo>
                    <a:pt x="211" y="669"/>
                    <a:pt x="300" y="712"/>
                    <a:pt x="415" y="738"/>
                  </a:cubicBezTo>
                  <a:lnTo>
                    <a:pt x="526" y="764"/>
                  </a:lnTo>
                  <a:cubicBezTo>
                    <a:pt x="597" y="781"/>
                    <a:pt x="649" y="804"/>
                    <a:pt x="682" y="832"/>
                  </a:cubicBezTo>
                  <a:cubicBezTo>
                    <a:pt x="715" y="860"/>
                    <a:pt x="732" y="899"/>
                    <a:pt x="732" y="950"/>
                  </a:cubicBezTo>
                  <a:cubicBezTo>
                    <a:pt x="732" y="987"/>
                    <a:pt x="723" y="1020"/>
                    <a:pt x="705" y="1049"/>
                  </a:cubicBezTo>
                  <a:cubicBezTo>
                    <a:pt x="687" y="1078"/>
                    <a:pt x="662" y="1101"/>
                    <a:pt x="628" y="1118"/>
                  </a:cubicBezTo>
                  <a:cubicBezTo>
                    <a:pt x="595" y="1136"/>
                    <a:pt x="555" y="1144"/>
                    <a:pt x="510" y="1144"/>
                  </a:cubicBezTo>
                  <a:cubicBezTo>
                    <a:pt x="429" y="1144"/>
                    <a:pt x="362" y="1121"/>
                    <a:pt x="308" y="1073"/>
                  </a:cubicBezTo>
                  <a:cubicBezTo>
                    <a:pt x="259" y="1030"/>
                    <a:pt x="228" y="973"/>
                    <a:pt x="213" y="903"/>
                  </a:cubicBezTo>
                  <a:lnTo>
                    <a:pt x="0" y="987"/>
                  </a:lnTo>
                  <a:cubicBezTo>
                    <a:pt x="16" y="1061"/>
                    <a:pt x="46" y="1125"/>
                    <a:pt x="91" y="1179"/>
                  </a:cubicBezTo>
                  <a:cubicBezTo>
                    <a:pt x="139" y="1235"/>
                    <a:pt x="198" y="1278"/>
                    <a:pt x="269" y="1308"/>
                  </a:cubicBezTo>
                  <a:cubicBezTo>
                    <a:pt x="340" y="1337"/>
                    <a:pt x="418" y="1352"/>
                    <a:pt x="502" y="1352"/>
                  </a:cubicBezTo>
                  <a:cubicBezTo>
                    <a:pt x="591" y="1352"/>
                    <a:pt x="670" y="1334"/>
                    <a:pt x="740" y="1296"/>
                  </a:cubicBezTo>
                  <a:cubicBezTo>
                    <a:pt x="809" y="1259"/>
                    <a:pt x="862" y="1210"/>
                    <a:pt x="899" y="1148"/>
                  </a:cubicBezTo>
                  <a:cubicBezTo>
                    <a:pt x="936" y="1086"/>
                    <a:pt x="955" y="1018"/>
                    <a:pt x="955" y="942"/>
                  </a:cubicBezTo>
                  <a:cubicBezTo>
                    <a:pt x="955" y="833"/>
                    <a:pt x="924" y="748"/>
                    <a:pt x="862" y="6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0" name="Rectangle 24">
              <a:extLst>
                <a:ext uri="{FF2B5EF4-FFF2-40B4-BE49-F238E27FC236}">
                  <a16:creationId xmlns:a16="http://schemas.microsoft.com/office/drawing/2014/main" id="{75AE9678-34BA-223A-4DEE-39D0FB84F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64838" y="522288"/>
              <a:ext cx="36512" cy="230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EF246130-3965-DBA2-3245-0BC52B3FE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522288"/>
              <a:ext cx="168275" cy="234950"/>
            </a:xfrm>
            <a:custGeom>
              <a:avLst/>
              <a:gdLst>
                <a:gd name="T0" fmla="*/ 735 w 941"/>
                <a:gd name="T1" fmla="*/ 0 h 1296"/>
                <a:gd name="T2" fmla="*/ 735 w 941"/>
                <a:gd name="T3" fmla="*/ 521 h 1296"/>
                <a:gd name="T4" fmla="*/ 683 w 941"/>
                <a:gd name="T5" fmla="*/ 457 h 1296"/>
                <a:gd name="T6" fmla="*/ 564 w 941"/>
                <a:gd name="T7" fmla="*/ 383 h 1296"/>
                <a:gd name="T8" fmla="*/ 429 w 941"/>
                <a:gd name="T9" fmla="*/ 357 h 1296"/>
                <a:gd name="T10" fmla="*/ 207 w 941"/>
                <a:gd name="T11" fmla="*/ 419 h 1296"/>
                <a:gd name="T12" fmla="*/ 55 w 941"/>
                <a:gd name="T13" fmla="*/ 588 h 1296"/>
                <a:gd name="T14" fmla="*/ 0 w 941"/>
                <a:gd name="T15" fmla="*/ 824 h 1296"/>
                <a:gd name="T16" fmla="*/ 55 w 941"/>
                <a:gd name="T17" fmla="*/ 1063 h 1296"/>
                <a:gd name="T18" fmla="*/ 207 w 941"/>
                <a:gd name="T19" fmla="*/ 1233 h 1296"/>
                <a:gd name="T20" fmla="*/ 429 w 941"/>
                <a:gd name="T21" fmla="*/ 1296 h 1296"/>
                <a:gd name="T22" fmla="*/ 630 w 941"/>
                <a:gd name="T23" fmla="*/ 1238 h 1296"/>
                <a:gd name="T24" fmla="*/ 739 w 941"/>
                <a:gd name="T25" fmla="*/ 1126 h 1296"/>
                <a:gd name="T26" fmla="*/ 739 w 941"/>
                <a:gd name="T27" fmla="*/ 1172 h 1296"/>
                <a:gd name="T28" fmla="*/ 740 w 941"/>
                <a:gd name="T29" fmla="*/ 1273 h 1296"/>
                <a:gd name="T30" fmla="*/ 941 w 941"/>
                <a:gd name="T31" fmla="*/ 1273 h 1296"/>
                <a:gd name="T32" fmla="*/ 941 w 941"/>
                <a:gd name="T33" fmla="*/ 1178 h 1296"/>
                <a:gd name="T34" fmla="*/ 941 w 941"/>
                <a:gd name="T35" fmla="*/ 1080 h 1296"/>
                <a:gd name="T36" fmla="*/ 941 w 941"/>
                <a:gd name="T37" fmla="*/ 0 h 1296"/>
                <a:gd name="T38" fmla="*/ 735 w 941"/>
                <a:gd name="T39" fmla="*/ 0 h 1296"/>
                <a:gd name="T40" fmla="*/ 610 w 941"/>
                <a:gd name="T41" fmla="*/ 1066 h 1296"/>
                <a:gd name="T42" fmla="*/ 475 w 941"/>
                <a:gd name="T43" fmla="*/ 1105 h 1296"/>
                <a:gd name="T44" fmla="*/ 338 w 941"/>
                <a:gd name="T45" fmla="*/ 1066 h 1296"/>
                <a:gd name="T46" fmla="*/ 242 w 941"/>
                <a:gd name="T47" fmla="*/ 966 h 1296"/>
                <a:gd name="T48" fmla="*/ 208 w 941"/>
                <a:gd name="T49" fmla="*/ 824 h 1296"/>
                <a:gd name="T50" fmla="*/ 242 w 941"/>
                <a:gd name="T51" fmla="*/ 688 h 1296"/>
                <a:gd name="T52" fmla="*/ 338 w 941"/>
                <a:gd name="T53" fmla="*/ 587 h 1296"/>
                <a:gd name="T54" fmla="*/ 473 w 941"/>
                <a:gd name="T55" fmla="*/ 550 h 1296"/>
                <a:gd name="T56" fmla="*/ 610 w 941"/>
                <a:gd name="T57" fmla="*/ 587 h 1296"/>
                <a:gd name="T58" fmla="*/ 705 w 941"/>
                <a:gd name="T59" fmla="*/ 688 h 1296"/>
                <a:gd name="T60" fmla="*/ 740 w 941"/>
                <a:gd name="T61" fmla="*/ 826 h 1296"/>
                <a:gd name="T62" fmla="*/ 705 w 941"/>
                <a:gd name="T63" fmla="*/ 965 h 1296"/>
                <a:gd name="T64" fmla="*/ 610 w 941"/>
                <a:gd name="T65" fmla="*/ 106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1296">
                  <a:moveTo>
                    <a:pt x="735" y="0"/>
                  </a:moveTo>
                  <a:lnTo>
                    <a:pt x="735" y="521"/>
                  </a:lnTo>
                  <a:cubicBezTo>
                    <a:pt x="721" y="498"/>
                    <a:pt x="703" y="476"/>
                    <a:pt x="683" y="457"/>
                  </a:cubicBezTo>
                  <a:cubicBezTo>
                    <a:pt x="648" y="425"/>
                    <a:pt x="609" y="400"/>
                    <a:pt x="564" y="383"/>
                  </a:cubicBezTo>
                  <a:cubicBezTo>
                    <a:pt x="520" y="366"/>
                    <a:pt x="474" y="357"/>
                    <a:pt x="429" y="357"/>
                  </a:cubicBezTo>
                  <a:cubicBezTo>
                    <a:pt x="346" y="357"/>
                    <a:pt x="272" y="378"/>
                    <a:pt x="207" y="419"/>
                  </a:cubicBezTo>
                  <a:cubicBezTo>
                    <a:pt x="142" y="461"/>
                    <a:pt x="91" y="517"/>
                    <a:pt x="55" y="588"/>
                  </a:cubicBezTo>
                  <a:cubicBezTo>
                    <a:pt x="18" y="659"/>
                    <a:pt x="0" y="738"/>
                    <a:pt x="0" y="824"/>
                  </a:cubicBezTo>
                  <a:cubicBezTo>
                    <a:pt x="0" y="911"/>
                    <a:pt x="18" y="990"/>
                    <a:pt x="55" y="1063"/>
                  </a:cubicBezTo>
                  <a:cubicBezTo>
                    <a:pt x="91" y="1135"/>
                    <a:pt x="142" y="1192"/>
                    <a:pt x="207" y="1233"/>
                  </a:cubicBezTo>
                  <a:cubicBezTo>
                    <a:pt x="272" y="1275"/>
                    <a:pt x="346" y="1296"/>
                    <a:pt x="429" y="1296"/>
                  </a:cubicBezTo>
                  <a:cubicBezTo>
                    <a:pt x="500" y="1296"/>
                    <a:pt x="568" y="1276"/>
                    <a:pt x="630" y="1238"/>
                  </a:cubicBezTo>
                  <a:cubicBezTo>
                    <a:pt x="678" y="1209"/>
                    <a:pt x="714" y="1171"/>
                    <a:pt x="739" y="1126"/>
                  </a:cubicBezTo>
                  <a:cubicBezTo>
                    <a:pt x="739" y="1144"/>
                    <a:pt x="739" y="1160"/>
                    <a:pt x="739" y="1172"/>
                  </a:cubicBezTo>
                  <a:cubicBezTo>
                    <a:pt x="740" y="1195"/>
                    <a:pt x="740" y="1229"/>
                    <a:pt x="740" y="1273"/>
                  </a:cubicBezTo>
                  <a:lnTo>
                    <a:pt x="941" y="1273"/>
                  </a:lnTo>
                  <a:lnTo>
                    <a:pt x="941" y="1178"/>
                  </a:lnTo>
                  <a:lnTo>
                    <a:pt x="941" y="1080"/>
                  </a:lnTo>
                  <a:lnTo>
                    <a:pt x="941" y="0"/>
                  </a:lnTo>
                  <a:lnTo>
                    <a:pt x="735" y="0"/>
                  </a:lnTo>
                  <a:close/>
                  <a:moveTo>
                    <a:pt x="610" y="1066"/>
                  </a:moveTo>
                  <a:cubicBezTo>
                    <a:pt x="569" y="1092"/>
                    <a:pt x="525" y="1105"/>
                    <a:pt x="475" y="1105"/>
                  </a:cubicBezTo>
                  <a:cubicBezTo>
                    <a:pt x="424" y="1105"/>
                    <a:pt x="379" y="1092"/>
                    <a:pt x="338" y="1066"/>
                  </a:cubicBezTo>
                  <a:cubicBezTo>
                    <a:pt x="297" y="1041"/>
                    <a:pt x="265" y="1008"/>
                    <a:pt x="242" y="966"/>
                  </a:cubicBezTo>
                  <a:cubicBezTo>
                    <a:pt x="219" y="925"/>
                    <a:pt x="208" y="878"/>
                    <a:pt x="208" y="824"/>
                  </a:cubicBezTo>
                  <a:cubicBezTo>
                    <a:pt x="208" y="776"/>
                    <a:pt x="219" y="731"/>
                    <a:pt x="242" y="688"/>
                  </a:cubicBezTo>
                  <a:cubicBezTo>
                    <a:pt x="265" y="645"/>
                    <a:pt x="297" y="612"/>
                    <a:pt x="338" y="587"/>
                  </a:cubicBezTo>
                  <a:cubicBezTo>
                    <a:pt x="379" y="562"/>
                    <a:pt x="424" y="550"/>
                    <a:pt x="473" y="550"/>
                  </a:cubicBezTo>
                  <a:cubicBezTo>
                    <a:pt x="524" y="550"/>
                    <a:pt x="569" y="562"/>
                    <a:pt x="610" y="587"/>
                  </a:cubicBezTo>
                  <a:cubicBezTo>
                    <a:pt x="650" y="612"/>
                    <a:pt x="682" y="645"/>
                    <a:pt x="705" y="688"/>
                  </a:cubicBezTo>
                  <a:cubicBezTo>
                    <a:pt x="729" y="731"/>
                    <a:pt x="740" y="777"/>
                    <a:pt x="740" y="826"/>
                  </a:cubicBezTo>
                  <a:cubicBezTo>
                    <a:pt x="740" y="877"/>
                    <a:pt x="729" y="923"/>
                    <a:pt x="705" y="965"/>
                  </a:cubicBezTo>
                  <a:cubicBezTo>
                    <a:pt x="682" y="1007"/>
                    <a:pt x="650" y="1041"/>
                    <a:pt x="610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71F22C14-0286-3E0C-E85F-F7151A88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0500" y="522288"/>
              <a:ext cx="144462" cy="230188"/>
            </a:xfrm>
            <a:custGeom>
              <a:avLst/>
              <a:gdLst>
                <a:gd name="T0" fmla="*/ 806 w 806"/>
                <a:gd name="T1" fmla="*/ 0 h 1273"/>
                <a:gd name="T2" fmla="*/ 0 w 806"/>
                <a:gd name="T3" fmla="*/ 0 h 1273"/>
                <a:gd name="T4" fmla="*/ 0 w 806"/>
                <a:gd name="T5" fmla="*/ 1273 h 1273"/>
                <a:gd name="T6" fmla="*/ 220 w 806"/>
                <a:gd name="T7" fmla="*/ 1273 h 1273"/>
                <a:gd name="T8" fmla="*/ 220 w 806"/>
                <a:gd name="T9" fmla="*/ 717 h 1273"/>
                <a:gd name="T10" fmla="*/ 762 w 806"/>
                <a:gd name="T11" fmla="*/ 717 h 1273"/>
                <a:gd name="T12" fmla="*/ 762 w 806"/>
                <a:gd name="T13" fmla="*/ 509 h 1273"/>
                <a:gd name="T14" fmla="*/ 220 w 806"/>
                <a:gd name="T15" fmla="*/ 509 h 1273"/>
                <a:gd name="T16" fmla="*/ 220 w 806"/>
                <a:gd name="T17" fmla="*/ 206 h 1273"/>
                <a:gd name="T18" fmla="*/ 806 w 806"/>
                <a:gd name="T19" fmla="*/ 206 h 1273"/>
                <a:gd name="T20" fmla="*/ 806 w 806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273">
                  <a:moveTo>
                    <a:pt x="806" y="0"/>
                  </a:moveTo>
                  <a:lnTo>
                    <a:pt x="0" y="0"/>
                  </a:lnTo>
                  <a:lnTo>
                    <a:pt x="0" y="1273"/>
                  </a:lnTo>
                  <a:lnTo>
                    <a:pt x="220" y="1273"/>
                  </a:lnTo>
                  <a:lnTo>
                    <a:pt x="220" y="717"/>
                  </a:lnTo>
                  <a:lnTo>
                    <a:pt x="762" y="717"/>
                  </a:lnTo>
                  <a:lnTo>
                    <a:pt x="762" y="509"/>
                  </a:lnTo>
                  <a:lnTo>
                    <a:pt x="220" y="509"/>
                  </a:lnTo>
                  <a:lnTo>
                    <a:pt x="220" y="206"/>
                  </a:lnTo>
                  <a:lnTo>
                    <a:pt x="806" y="206"/>
                  </a:lnTo>
                  <a:lnTo>
                    <a:pt x="8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857F8EF9-40DC-7DDC-D303-930469DF9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0113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6 w 460"/>
                <a:gd name="T3" fmla="*/ 283 h 1177"/>
                <a:gd name="T4" fmla="*/ 326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6 w 460"/>
                <a:gd name="T19" fmla="*/ 1177 h 1177"/>
                <a:gd name="T20" fmla="*/ 326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6" y="283"/>
                  </a:lnTo>
                  <a:lnTo>
                    <a:pt x="326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6" y="1177"/>
                  </a:lnTo>
                  <a:lnTo>
                    <a:pt x="326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0126C0D8-9AB7-0412-67B8-2CB314EF5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0075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E25B1D65-1752-38FF-8C77-12205C297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9088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6670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3677" y="6436660"/>
            <a:ext cx="1165565" cy="219635"/>
          </a:xfrm>
        </p:spPr>
        <p:txBody>
          <a:bodyPr/>
          <a:lstStyle/>
          <a:p>
            <a:fld id="{123EB42E-950E-45B7-BD16-E8F9C485CA0A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307" y="6436660"/>
            <a:ext cx="426370" cy="219635"/>
          </a:xfrm>
        </p:spPr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B561-D31B-42DE-97C1-F2CBC3604092}" type="datetime1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K lukuina info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E75F3589-7918-141A-80BE-D99082D31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39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3B6DCE3E-067E-0797-2EFA-4693ED80E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4938" y="323850"/>
            <a:ext cx="2892424" cy="434976"/>
            <a:chOff x="9024938" y="323850"/>
            <a:chExt cx="2892424" cy="434976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5C52D72-6749-4853-8CAE-EFC77086E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99575" y="587375"/>
              <a:ext cx="169862" cy="169863"/>
            </a:xfrm>
            <a:custGeom>
              <a:avLst/>
              <a:gdLst>
                <a:gd name="T0" fmla="*/ 611 w 941"/>
                <a:gd name="T1" fmla="*/ 708 h 935"/>
                <a:gd name="T2" fmla="*/ 706 w 941"/>
                <a:gd name="T3" fmla="*/ 606 h 935"/>
                <a:gd name="T4" fmla="*/ 740 w 941"/>
                <a:gd name="T5" fmla="*/ 467 h 935"/>
                <a:gd name="T6" fmla="*/ 707 w 941"/>
                <a:gd name="T7" fmla="*/ 329 h 935"/>
                <a:gd name="T8" fmla="*/ 612 w 941"/>
                <a:gd name="T9" fmla="*/ 228 h 935"/>
                <a:gd name="T10" fmla="*/ 473 w 941"/>
                <a:gd name="T11" fmla="*/ 191 h 935"/>
                <a:gd name="T12" fmla="*/ 337 w 941"/>
                <a:gd name="T13" fmla="*/ 228 h 935"/>
                <a:gd name="T14" fmla="*/ 242 w 941"/>
                <a:gd name="T15" fmla="*/ 329 h 935"/>
                <a:gd name="T16" fmla="*/ 208 w 941"/>
                <a:gd name="T17" fmla="*/ 467 h 935"/>
                <a:gd name="T18" fmla="*/ 243 w 941"/>
                <a:gd name="T19" fmla="*/ 607 h 935"/>
                <a:gd name="T20" fmla="*/ 338 w 941"/>
                <a:gd name="T21" fmla="*/ 708 h 935"/>
                <a:gd name="T22" fmla="*/ 473 w 941"/>
                <a:gd name="T23" fmla="*/ 746 h 935"/>
                <a:gd name="T24" fmla="*/ 611 w 941"/>
                <a:gd name="T25" fmla="*/ 708 h 935"/>
                <a:gd name="T26" fmla="*/ 207 w 941"/>
                <a:gd name="T27" fmla="*/ 873 h 935"/>
                <a:gd name="T28" fmla="*/ 55 w 941"/>
                <a:gd name="T29" fmla="*/ 704 h 935"/>
                <a:gd name="T30" fmla="*/ 0 w 941"/>
                <a:gd name="T31" fmla="*/ 465 h 935"/>
                <a:gd name="T32" fmla="*/ 55 w 941"/>
                <a:gd name="T33" fmla="*/ 231 h 935"/>
                <a:gd name="T34" fmla="*/ 207 w 941"/>
                <a:gd name="T35" fmla="*/ 62 h 935"/>
                <a:gd name="T36" fmla="*/ 429 w 941"/>
                <a:gd name="T37" fmla="*/ 0 h 935"/>
                <a:gd name="T38" fmla="*/ 563 w 941"/>
                <a:gd name="T39" fmla="*/ 25 h 935"/>
                <a:gd name="T40" fmla="*/ 683 w 941"/>
                <a:gd name="T41" fmla="*/ 98 h 935"/>
                <a:gd name="T42" fmla="*/ 740 w 941"/>
                <a:gd name="T43" fmla="*/ 173 h 935"/>
                <a:gd name="T44" fmla="*/ 740 w 941"/>
                <a:gd name="T45" fmla="*/ 20 h 935"/>
                <a:gd name="T46" fmla="*/ 941 w 941"/>
                <a:gd name="T47" fmla="*/ 20 h 935"/>
                <a:gd name="T48" fmla="*/ 941 w 941"/>
                <a:gd name="T49" fmla="*/ 721 h 935"/>
                <a:gd name="T50" fmla="*/ 941 w 941"/>
                <a:gd name="T51" fmla="*/ 819 h 935"/>
                <a:gd name="T52" fmla="*/ 941 w 941"/>
                <a:gd name="T53" fmla="*/ 914 h 935"/>
                <a:gd name="T54" fmla="*/ 740 w 941"/>
                <a:gd name="T55" fmla="*/ 914 h 935"/>
                <a:gd name="T56" fmla="*/ 740 w 941"/>
                <a:gd name="T57" fmla="*/ 813 h 935"/>
                <a:gd name="T58" fmla="*/ 740 w 941"/>
                <a:gd name="T59" fmla="*/ 758 h 935"/>
                <a:gd name="T60" fmla="*/ 628 w 941"/>
                <a:gd name="T61" fmla="*/ 877 h 935"/>
                <a:gd name="T62" fmla="*/ 429 w 941"/>
                <a:gd name="T63" fmla="*/ 935 h 935"/>
                <a:gd name="T64" fmla="*/ 207 w 941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9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7" y="329"/>
                  </a:cubicBezTo>
                  <a:cubicBezTo>
                    <a:pt x="685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7" y="228"/>
                  </a:cubicBezTo>
                  <a:cubicBezTo>
                    <a:pt x="297" y="253"/>
                    <a:pt x="265" y="286"/>
                    <a:pt x="242" y="329"/>
                  </a:cubicBezTo>
                  <a:cubicBezTo>
                    <a:pt x="219" y="372"/>
                    <a:pt x="208" y="418"/>
                    <a:pt x="208" y="467"/>
                  </a:cubicBezTo>
                  <a:cubicBezTo>
                    <a:pt x="208" y="519"/>
                    <a:pt x="220" y="566"/>
                    <a:pt x="243" y="607"/>
                  </a:cubicBezTo>
                  <a:cubicBezTo>
                    <a:pt x="267" y="649"/>
                    <a:pt x="298" y="682"/>
                    <a:pt x="338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7" y="873"/>
                  </a:moveTo>
                  <a:cubicBezTo>
                    <a:pt x="142" y="831"/>
                    <a:pt x="91" y="775"/>
                    <a:pt x="55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5" y="231"/>
                  </a:cubicBezTo>
                  <a:cubicBezTo>
                    <a:pt x="91" y="160"/>
                    <a:pt x="142" y="103"/>
                    <a:pt x="207" y="62"/>
                  </a:cubicBezTo>
                  <a:cubicBezTo>
                    <a:pt x="272" y="21"/>
                    <a:pt x="346" y="0"/>
                    <a:pt x="429" y="0"/>
                  </a:cubicBezTo>
                  <a:cubicBezTo>
                    <a:pt x="473" y="0"/>
                    <a:pt x="518" y="8"/>
                    <a:pt x="563" y="25"/>
                  </a:cubicBezTo>
                  <a:cubicBezTo>
                    <a:pt x="608" y="41"/>
                    <a:pt x="648" y="66"/>
                    <a:pt x="683" y="98"/>
                  </a:cubicBezTo>
                  <a:cubicBezTo>
                    <a:pt x="707" y="120"/>
                    <a:pt x="726" y="145"/>
                    <a:pt x="740" y="173"/>
                  </a:cubicBezTo>
                  <a:lnTo>
                    <a:pt x="740" y="20"/>
                  </a:lnTo>
                  <a:lnTo>
                    <a:pt x="941" y="20"/>
                  </a:lnTo>
                  <a:lnTo>
                    <a:pt x="941" y="721"/>
                  </a:lnTo>
                  <a:lnTo>
                    <a:pt x="941" y="819"/>
                  </a:lnTo>
                  <a:lnTo>
                    <a:pt x="941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8" y="847"/>
                    <a:pt x="628" y="877"/>
                  </a:cubicBezTo>
                  <a:cubicBezTo>
                    <a:pt x="566" y="916"/>
                    <a:pt x="499" y="935"/>
                    <a:pt x="429" y="935"/>
                  </a:cubicBezTo>
                  <a:cubicBezTo>
                    <a:pt x="346" y="935"/>
                    <a:pt x="272" y="914"/>
                    <a:pt x="207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4E7E60-F1AB-09AF-FF6D-A5F625311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8 w 827"/>
                <a:gd name="T9" fmla="*/ 57 h 918"/>
                <a:gd name="T10" fmla="*/ 489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7 w 827"/>
                <a:gd name="T21" fmla="*/ 918 h 918"/>
                <a:gd name="T22" fmla="*/ 617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1 w 827"/>
                <a:gd name="T29" fmla="*/ 222 h 918"/>
                <a:gd name="T30" fmla="*/ 235 w 827"/>
                <a:gd name="T31" fmla="*/ 298 h 918"/>
                <a:gd name="T32" fmla="*/ 207 w 827"/>
                <a:gd name="T33" fmla="*/ 412 h 918"/>
                <a:gd name="T34" fmla="*/ 207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8" y="57"/>
                  </a:cubicBezTo>
                  <a:cubicBezTo>
                    <a:pt x="355" y="19"/>
                    <a:pt x="419" y="0"/>
                    <a:pt x="489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7" y="918"/>
                  </a:lnTo>
                  <a:lnTo>
                    <a:pt x="617" y="404"/>
                  </a:lnTo>
                  <a:cubicBezTo>
                    <a:pt x="617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79" y="195"/>
                    <a:pt x="344" y="204"/>
                    <a:pt x="311" y="222"/>
                  </a:cubicBezTo>
                  <a:cubicBezTo>
                    <a:pt x="279" y="240"/>
                    <a:pt x="254" y="265"/>
                    <a:pt x="235" y="298"/>
                  </a:cubicBezTo>
                  <a:cubicBezTo>
                    <a:pt x="217" y="331"/>
                    <a:pt x="207" y="369"/>
                    <a:pt x="207" y="412"/>
                  </a:cubicBezTo>
                  <a:lnTo>
                    <a:pt x="207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1441282-A566-E9D9-5D8C-61C1D2987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163" y="587375"/>
              <a:ext cx="169862" cy="169863"/>
            </a:xfrm>
            <a:custGeom>
              <a:avLst/>
              <a:gdLst>
                <a:gd name="T0" fmla="*/ 611 w 940"/>
                <a:gd name="T1" fmla="*/ 708 h 935"/>
                <a:gd name="T2" fmla="*/ 706 w 940"/>
                <a:gd name="T3" fmla="*/ 606 h 935"/>
                <a:gd name="T4" fmla="*/ 740 w 940"/>
                <a:gd name="T5" fmla="*/ 467 h 935"/>
                <a:gd name="T6" fmla="*/ 706 w 940"/>
                <a:gd name="T7" fmla="*/ 329 h 935"/>
                <a:gd name="T8" fmla="*/ 612 w 940"/>
                <a:gd name="T9" fmla="*/ 228 h 935"/>
                <a:gd name="T10" fmla="*/ 473 w 940"/>
                <a:gd name="T11" fmla="*/ 191 h 935"/>
                <a:gd name="T12" fmla="*/ 336 w 940"/>
                <a:gd name="T13" fmla="*/ 228 h 935"/>
                <a:gd name="T14" fmla="*/ 242 w 940"/>
                <a:gd name="T15" fmla="*/ 329 h 935"/>
                <a:gd name="T16" fmla="*/ 207 w 940"/>
                <a:gd name="T17" fmla="*/ 467 h 935"/>
                <a:gd name="T18" fmla="*/ 243 w 940"/>
                <a:gd name="T19" fmla="*/ 607 h 935"/>
                <a:gd name="T20" fmla="*/ 337 w 940"/>
                <a:gd name="T21" fmla="*/ 708 h 935"/>
                <a:gd name="T22" fmla="*/ 473 w 940"/>
                <a:gd name="T23" fmla="*/ 746 h 935"/>
                <a:gd name="T24" fmla="*/ 611 w 940"/>
                <a:gd name="T25" fmla="*/ 708 h 935"/>
                <a:gd name="T26" fmla="*/ 206 w 940"/>
                <a:gd name="T27" fmla="*/ 873 h 935"/>
                <a:gd name="T28" fmla="*/ 54 w 940"/>
                <a:gd name="T29" fmla="*/ 704 h 935"/>
                <a:gd name="T30" fmla="*/ 0 w 940"/>
                <a:gd name="T31" fmla="*/ 465 h 935"/>
                <a:gd name="T32" fmla="*/ 54 w 940"/>
                <a:gd name="T33" fmla="*/ 231 h 935"/>
                <a:gd name="T34" fmla="*/ 206 w 940"/>
                <a:gd name="T35" fmla="*/ 62 h 935"/>
                <a:gd name="T36" fmla="*/ 428 w 940"/>
                <a:gd name="T37" fmla="*/ 0 h 935"/>
                <a:gd name="T38" fmla="*/ 563 w 940"/>
                <a:gd name="T39" fmla="*/ 25 h 935"/>
                <a:gd name="T40" fmla="*/ 682 w 940"/>
                <a:gd name="T41" fmla="*/ 98 h 935"/>
                <a:gd name="T42" fmla="*/ 740 w 940"/>
                <a:gd name="T43" fmla="*/ 173 h 935"/>
                <a:gd name="T44" fmla="*/ 740 w 940"/>
                <a:gd name="T45" fmla="*/ 20 h 935"/>
                <a:gd name="T46" fmla="*/ 940 w 940"/>
                <a:gd name="T47" fmla="*/ 20 h 935"/>
                <a:gd name="T48" fmla="*/ 940 w 940"/>
                <a:gd name="T49" fmla="*/ 721 h 935"/>
                <a:gd name="T50" fmla="*/ 940 w 940"/>
                <a:gd name="T51" fmla="*/ 819 h 935"/>
                <a:gd name="T52" fmla="*/ 940 w 940"/>
                <a:gd name="T53" fmla="*/ 914 h 935"/>
                <a:gd name="T54" fmla="*/ 740 w 940"/>
                <a:gd name="T55" fmla="*/ 914 h 935"/>
                <a:gd name="T56" fmla="*/ 740 w 940"/>
                <a:gd name="T57" fmla="*/ 813 h 935"/>
                <a:gd name="T58" fmla="*/ 740 w 940"/>
                <a:gd name="T59" fmla="*/ 758 h 935"/>
                <a:gd name="T60" fmla="*/ 628 w 940"/>
                <a:gd name="T61" fmla="*/ 877 h 935"/>
                <a:gd name="T62" fmla="*/ 428 w 940"/>
                <a:gd name="T63" fmla="*/ 935 h 935"/>
                <a:gd name="T64" fmla="*/ 206 w 940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0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8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6" y="329"/>
                  </a:cubicBezTo>
                  <a:cubicBezTo>
                    <a:pt x="684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6" y="228"/>
                  </a:cubicBezTo>
                  <a:cubicBezTo>
                    <a:pt x="296" y="253"/>
                    <a:pt x="265" y="286"/>
                    <a:pt x="242" y="329"/>
                  </a:cubicBezTo>
                  <a:cubicBezTo>
                    <a:pt x="219" y="372"/>
                    <a:pt x="207" y="418"/>
                    <a:pt x="207" y="467"/>
                  </a:cubicBezTo>
                  <a:cubicBezTo>
                    <a:pt x="207" y="519"/>
                    <a:pt x="219" y="566"/>
                    <a:pt x="243" y="607"/>
                  </a:cubicBezTo>
                  <a:cubicBezTo>
                    <a:pt x="266" y="649"/>
                    <a:pt x="298" y="682"/>
                    <a:pt x="337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6" y="873"/>
                  </a:moveTo>
                  <a:cubicBezTo>
                    <a:pt x="142" y="831"/>
                    <a:pt x="91" y="775"/>
                    <a:pt x="54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4" y="231"/>
                  </a:cubicBezTo>
                  <a:cubicBezTo>
                    <a:pt x="91" y="160"/>
                    <a:pt x="142" y="103"/>
                    <a:pt x="206" y="62"/>
                  </a:cubicBezTo>
                  <a:cubicBezTo>
                    <a:pt x="271" y="21"/>
                    <a:pt x="345" y="0"/>
                    <a:pt x="428" y="0"/>
                  </a:cubicBezTo>
                  <a:cubicBezTo>
                    <a:pt x="473" y="0"/>
                    <a:pt x="517" y="8"/>
                    <a:pt x="563" y="25"/>
                  </a:cubicBezTo>
                  <a:cubicBezTo>
                    <a:pt x="608" y="41"/>
                    <a:pt x="648" y="66"/>
                    <a:pt x="682" y="98"/>
                  </a:cubicBezTo>
                  <a:cubicBezTo>
                    <a:pt x="706" y="120"/>
                    <a:pt x="725" y="145"/>
                    <a:pt x="740" y="173"/>
                  </a:cubicBezTo>
                  <a:lnTo>
                    <a:pt x="740" y="20"/>
                  </a:lnTo>
                  <a:lnTo>
                    <a:pt x="940" y="20"/>
                  </a:lnTo>
                  <a:lnTo>
                    <a:pt x="940" y="721"/>
                  </a:lnTo>
                  <a:lnTo>
                    <a:pt x="940" y="819"/>
                  </a:lnTo>
                  <a:lnTo>
                    <a:pt x="940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7" y="847"/>
                    <a:pt x="628" y="877"/>
                  </a:cubicBezTo>
                  <a:cubicBezTo>
                    <a:pt x="565" y="916"/>
                    <a:pt x="499" y="935"/>
                    <a:pt x="428" y="935"/>
                  </a:cubicBezTo>
                  <a:cubicBezTo>
                    <a:pt x="345" y="935"/>
                    <a:pt x="271" y="914"/>
                    <a:pt x="206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387E36F-E6FB-ED87-6551-1C5BE6B66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5188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9 w 827"/>
                <a:gd name="T9" fmla="*/ 57 h 918"/>
                <a:gd name="T10" fmla="*/ 490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8 w 827"/>
                <a:gd name="T21" fmla="*/ 918 h 918"/>
                <a:gd name="T22" fmla="*/ 618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2 w 827"/>
                <a:gd name="T29" fmla="*/ 222 h 918"/>
                <a:gd name="T30" fmla="*/ 236 w 827"/>
                <a:gd name="T31" fmla="*/ 298 h 918"/>
                <a:gd name="T32" fmla="*/ 208 w 827"/>
                <a:gd name="T33" fmla="*/ 412 h 918"/>
                <a:gd name="T34" fmla="*/ 208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9" y="57"/>
                  </a:cubicBezTo>
                  <a:cubicBezTo>
                    <a:pt x="355" y="19"/>
                    <a:pt x="419" y="0"/>
                    <a:pt x="490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8" y="918"/>
                  </a:lnTo>
                  <a:lnTo>
                    <a:pt x="618" y="404"/>
                  </a:lnTo>
                  <a:cubicBezTo>
                    <a:pt x="618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80" y="195"/>
                    <a:pt x="344" y="204"/>
                    <a:pt x="312" y="222"/>
                  </a:cubicBezTo>
                  <a:cubicBezTo>
                    <a:pt x="279" y="240"/>
                    <a:pt x="254" y="265"/>
                    <a:pt x="236" y="298"/>
                  </a:cubicBezTo>
                  <a:cubicBezTo>
                    <a:pt x="217" y="331"/>
                    <a:pt x="208" y="369"/>
                    <a:pt x="208" y="412"/>
                  </a:cubicBezTo>
                  <a:lnTo>
                    <a:pt x="208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E941783-CAB3-5CBB-C81A-320664F44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3325" y="323850"/>
              <a:ext cx="193675" cy="66675"/>
            </a:xfrm>
            <a:custGeom>
              <a:avLst/>
              <a:gdLst>
                <a:gd name="T0" fmla="*/ 879 w 1074"/>
                <a:gd name="T1" fmla="*/ 0 h 368"/>
                <a:gd name="T2" fmla="*/ 200 w 1074"/>
                <a:gd name="T3" fmla="*/ 0 h 368"/>
                <a:gd name="T4" fmla="*/ 13 w 1074"/>
                <a:gd name="T5" fmla="*/ 163 h 368"/>
                <a:gd name="T6" fmla="*/ 195 w 1074"/>
                <a:gd name="T7" fmla="*/ 368 h 368"/>
                <a:gd name="T8" fmla="*/ 874 w 1074"/>
                <a:gd name="T9" fmla="*/ 368 h 368"/>
                <a:gd name="T10" fmla="*/ 1061 w 1074"/>
                <a:gd name="T11" fmla="*/ 205 h 368"/>
                <a:gd name="T12" fmla="*/ 879 w 1074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368">
                  <a:moveTo>
                    <a:pt x="879" y="0"/>
                  </a:moveTo>
                  <a:lnTo>
                    <a:pt x="200" y="0"/>
                  </a:lnTo>
                  <a:cubicBezTo>
                    <a:pt x="106" y="0"/>
                    <a:pt x="24" y="69"/>
                    <a:pt x="13" y="163"/>
                  </a:cubicBezTo>
                  <a:cubicBezTo>
                    <a:pt x="0" y="273"/>
                    <a:pt x="87" y="368"/>
                    <a:pt x="195" y="368"/>
                  </a:cubicBezTo>
                  <a:lnTo>
                    <a:pt x="874" y="368"/>
                  </a:lnTo>
                  <a:cubicBezTo>
                    <a:pt x="968" y="368"/>
                    <a:pt x="1051" y="299"/>
                    <a:pt x="1061" y="205"/>
                  </a:cubicBezTo>
                  <a:cubicBezTo>
                    <a:pt x="1074" y="95"/>
                    <a:pt x="987" y="0"/>
                    <a:pt x="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28C6D26-3356-BFDD-0F4E-C809F0598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323850"/>
              <a:ext cx="309562" cy="66675"/>
            </a:xfrm>
            <a:custGeom>
              <a:avLst/>
              <a:gdLst>
                <a:gd name="T0" fmla="*/ 1521 w 1716"/>
                <a:gd name="T1" fmla="*/ 0 h 367"/>
                <a:gd name="T2" fmla="*/ 200 w 1716"/>
                <a:gd name="T3" fmla="*/ 0 h 367"/>
                <a:gd name="T4" fmla="*/ 12 w 1716"/>
                <a:gd name="T5" fmla="*/ 162 h 367"/>
                <a:gd name="T6" fmla="*/ 195 w 1716"/>
                <a:gd name="T7" fmla="*/ 367 h 367"/>
                <a:gd name="T8" fmla="*/ 1516 w 1716"/>
                <a:gd name="T9" fmla="*/ 367 h 367"/>
                <a:gd name="T10" fmla="*/ 1703 w 1716"/>
                <a:gd name="T11" fmla="*/ 205 h 367"/>
                <a:gd name="T12" fmla="*/ 1521 w 171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367">
                  <a:moveTo>
                    <a:pt x="1521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1516" y="367"/>
                  </a:lnTo>
                  <a:cubicBezTo>
                    <a:pt x="1610" y="367"/>
                    <a:pt x="1693" y="298"/>
                    <a:pt x="1703" y="205"/>
                  </a:cubicBezTo>
                  <a:cubicBezTo>
                    <a:pt x="1716" y="94"/>
                    <a:pt x="1629" y="0"/>
                    <a:pt x="1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F607D8C-5F51-3E69-EF39-B2C60A6BA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446088"/>
              <a:ext cx="214312" cy="66675"/>
            </a:xfrm>
            <a:custGeom>
              <a:avLst/>
              <a:gdLst>
                <a:gd name="T0" fmla="*/ 990 w 1185"/>
                <a:gd name="T1" fmla="*/ 0 h 367"/>
                <a:gd name="T2" fmla="*/ 200 w 1185"/>
                <a:gd name="T3" fmla="*/ 0 h 367"/>
                <a:gd name="T4" fmla="*/ 12 w 1185"/>
                <a:gd name="T5" fmla="*/ 163 h 367"/>
                <a:gd name="T6" fmla="*/ 195 w 1185"/>
                <a:gd name="T7" fmla="*/ 367 h 367"/>
                <a:gd name="T8" fmla="*/ 985 w 1185"/>
                <a:gd name="T9" fmla="*/ 367 h 367"/>
                <a:gd name="T10" fmla="*/ 1172 w 1185"/>
                <a:gd name="T11" fmla="*/ 205 h 367"/>
                <a:gd name="T12" fmla="*/ 990 w 1185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367">
                  <a:moveTo>
                    <a:pt x="990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3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985" y="367"/>
                  </a:lnTo>
                  <a:cubicBezTo>
                    <a:pt x="1079" y="367"/>
                    <a:pt x="1162" y="299"/>
                    <a:pt x="1172" y="205"/>
                  </a:cubicBezTo>
                  <a:cubicBezTo>
                    <a:pt x="1185" y="95"/>
                    <a:pt x="1098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E781C473-E9EA-B9C8-10D4-ECEFC9DB9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569913"/>
              <a:ext cx="117475" cy="66675"/>
            </a:xfrm>
            <a:custGeom>
              <a:avLst/>
              <a:gdLst>
                <a:gd name="T0" fmla="*/ 195 w 653"/>
                <a:gd name="T1" fmla="*/ 367 h 367"/>
                <a:gd name="T2" fmla="*/ 454 w 653"/>
                <a:gd name="T3" fmla="*/ 367 h 367"/>
                <a:gd name="T4" fmla="*/ 641 w 653"/>
                <a:gd name="T5" fmla="*/ 205 h 367"/>
                <a:gd name="T6" fmla="*/ 459 w 653"/>
                <a:gd name="T7" fmla="*/ 0 h 367"/>
                <a:gd name="T8" fmla="*/ 200 w 653"/>
                <a:gd name="T9" fmla="*/ 0 h 367"/>
                <a:gd name="T10" fmla="*/ 12 w 653"/>
                <a:gd name="T11" fmla="*/ 162 h 367"/>
                <a:gd name="T12" fmla="*/ 195 w 65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367">
                  <a:moveTo>
                    <a:pt x="195" y="367"/>
                  </a:moveTo>
                  <a:lnTo>
                    <a:pt x="454" y="367"/>
                  </a:lnTo>
                  <a:cubicBezTo>
                    <a:pt x="548" y="367"/>
                    <a:pt x="630" y="298"/>
                    <a:pt x="641" y="205"/>
                  </a:cubicBezTo>
                  <a:cubicBezTo>
                    <a:pt x="653" y="94"/>
                    <a:pt x="567" y="0"/>
                    <a:pt x="459" y="0"/>
                  </a:cubicBezTo>
                  <a:lnTo>
                    <a:pt x="200" y="0"/>
                  </a:lnTo>
                  <a:cubicBezTo>
                    <a:pt x="106" y="0"/>
                    <a:pt x="23" y="68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8FA93B51-77DE-8A2D-5573-2011BF8CC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692150"/>
              <a:ext cx="152400" cy="66675"/>
            </a:xfrm>
            <a:custGeom>
              <a:avLst/>
              <a:gdLst>
                <a:gd name="T0" fmla="*/ 648 w 843"/>
                <a:gd name="T1" fmla="*/ 0 h 367"/>
                <a:gd name="T2" fmla="*/ 200 w 843"/>
                <a:gd name="T3" fmla="*/ 0 h 367"/>
                <a:gd name="T4" fmla="*/ 12 w 843"/>
                <a:gd name="T5" fmla="*/ 162 h 367"/>
                <a:gd name="T6" fmla="*/ 195 w 843"/>
                <a:gd name="T7" fmla="*/ 367 h 367"/>
                <a:gd name="T8" fmla="*/ 643 w 843"/>
                <a:gd name="T9" fmla="*/ 367 h 367"/>
                <a:gd name="T10" fmla="*/ 831 w 843"/>
                <a:gd name="T11" fmla="*/ 205 h 367"/>
                <a:gd name="T12" fmla="*/ 648 w 84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67">
                  <a:moveTo>
                    <a:pt x="648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643" y="367"/>
                  </a:lnTo>
                  <a:cubicBezTo>
                    <a:pt x="737" y="367"/>
                    <a:pt x="820" y="298"/>
                    <a:pt x="831" y="205"/>
                  </a:cubicBezTo>
                  <a:cubicBezTo>
                    <a:pt x="843" y="94"/>
                    <a:pt x="756" y="0"/>
                    <a:pt x="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05B2789-82FC-178A-6C57-56B6271E3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9250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52E39D1-CDEC-CFFE-D0EB-0292FC945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5600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CE9BA9D3-1C64-DBBE-9A99-D07EA73BD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585788"/>
              <a:ext cx="130175" cy="173038"/>
            </a:xfrm>
            <a:custGeom>
              <a:avLst/>
              <a:gdLst>
                <a:gd name="T0" fmla="*/ 647 w 720"/>
                <a:gd name="T1" fmla="*/ 469 h 950"/>
                <a:gd name="T2" fmla="*/ 455 w 720"/>
                <a:gd name="T3" fmla="*/ 377 h 950"/>
                <a:gd name="T4" fmla="*/ 371 w 720"/>
                <a:gd name="T5" fmla="*/ 358 h 950"/>
                <a:gd name="T6" fmla="*/ 273 w 720"/>
                <a:gd name="T7" fmla="*/ 323 h 950"/>
                <a:gd name="T8" fmla="*/ 240 w 720"/>
                <a:gd name="T9" fmla="*/ 262 h 950"/>
                <a:gd name="T10" fmla="*/ 274 w 720"/>
                <a:gd name="T11" fmla="*/ 197 h 950"/>
                <a:gd name="T12" fmla="*/ 364 w 720"/>
                <a:gd name="T13" fmla="*/ 171 h 950"/>
                <a:gd name="T14" fmla="*/ 473 w 720"/>
                <a:gd name="T15" fmla="*/ 204 h 950"/>
                <a:gd name="T16" fmla="*/ 529 w 720"/>
                <a:gd name="T17" fmla="*/ 286 h 950"/>
                <a:gd name="T18" fmla="*/ 706 w 720"/>
                <a:gd name="T19" fmla="*/ 214 h 950"/>
                <a:gd name="T20" fmla="*/ 596 w 720"/>
                <a:gd name="T21" fmla="*/ 65 h 950"/>
                <a:gd name="T22" fmla="*/ 371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1 w 720"/>
                <a:gd name="T29" fmla="*/ 281 h 950"/>
                <a:gd name="T30" fmla="*/ 107 w 720"/>
                <a:gd name="T31" fmla="*/ 446 h 950"/>
                <a:gd name="T32" fmla="*/ 308 w 720"/>
                <a:gd name="T33" fmla="*/ 540 h 950"/>
                <a:gd name="T34" fmla="*/ 396 w 720"/>
                <a:gd name="T35" fmla="*/ 561 h 950"/>
                <a:gd name="T36" fmla="*/ 488 w 720"/>
                <a:gd name="T37" fmla="*/ 598 h 950"/>
                <a:gd name="T38" fmla="*/ 520 w 720"/>
                <a:gd name="T39" fmla="*/ 665 h 950"/>
                <a:gd name="T40" fmla="*/ 483 w 720"/>
                <a:gd name="T41" fmla="*/ 742 h 950"/>
                <a:gd name="T42" fmla="*/ 381 w 720"/>
                <a:gd name="T43" fmla="*/ 772 h 950"/>
                <a:gd name="T44" fmla="*/ 243 w 720"/>
                <a:gd name="T45" fmla="*/ 726 h 950"/>
                <a:gd name="T46" fmla="*/ 181 w 720"/>
                <a:gd name="T47" fmla="*/ 628 h 950"/>
                <a:gd name="T48" fmla="*/ 0 w 720"/>
                <a:gd name="T49" fmla="*/ 689 h 950"/>
                <a:gd name="T50" fmla="*/ 124 w 720"/>
                <a:gd name="T51" fmla="*/ 876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2 h 950"/>
                <a:gd name="T58" fmla="*/ 720 w 720"/>
                <a:gd name="T59" fmla="*/ 650 h 950"/>
                <a:gd name="T60" fmla="*/ 647 w 720"/>
                <a:gd name="T61" fmla="*/ 469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9"/>
                  </a:moveTo>
                  <a:cubicBezTo>
                    <a:pt x="598" y="426"/>
                    <a:pt x="534" y="396"/>
                    <a:pt x="455" y="377"/>
                  </a:cubicBezTo>
                  <a:lnTo>
                    <a:pt x="371" y="358"/>
                  </a:lnTo>
                  <a:cubicBezTo>
                    <a:pt x="328" y="349"/>
                    <a:pt x="295" y="337"/>
                    <a:pt x="273" y="323"/>
                  </a:cubicBezTo>
                  <a:cubicBezTo>
                    <a:pt x="251" y="310"/>
                    <a:pt x="240" y="289"/>
                    <a:pt x="240" y="262"/>
                  </a:cubicBezTo>
                  <a:cubicBezTo>
                    <a:pt x="240" y="236"/>
                    <a:pt x="251" y="214"/>
                    <a:pt x="274" y="197"/>
                  </a:cubicBezTo>
                  <a:cubicBezTo>
                    <a:pt x="297" y="180"/>
                    <a:pt x="327" y="171"/>
                    <a:pt x="364" y="171"/>
                  </a:cubicBezTo>
                  <a:cubicBezTo>
                    <a:pt x="406" y="171"/>
                    <a:pt x="442" y="182"/>
                    <a:pt x="473" y="204"/>
                  </a:cubicBezTo>
                  <a:cubicBezTo>
                    <a:pt x="499" y="224"/>
                    <a:pt x="518" y="251"/>
                    <a:pt x="529" y="286"/>
                  </a:cubicBezTo>
                  <a:lnTo>
                    <a:pt x="706" y="214"/>
                  </a:lnTo>
                  <a:cubicBezTo>
                    <a:pt x="687" y="155"/>
                    <a:pt x="650" y="105"/>
                    <a:pt x="596" y="65"/>
                  </a:cubicBezTo>
                  <a:cubicBezTo>
                    <a:pt x="537" y="22"/>
                    <a:pt x="462" y="0"/>
                    <a:pt x="371" y="0"/>
                  </a:cubicBezTo>
                  <a:cubicBezTo>
                    <a:pt x="308" y="0"/>
                    <a:pt x="252" y="13"/>
                    <a:pt x="202" y="38"/>
                  </a:cubicBezTo>
                  <a:cubicBezTo>
                    <a:pt x="152" y="64"/>
                    <a:pt x="112" y="98"/>
                    <a:pt x="84" y="140"/>
                  </a:cubicBezTo>
                  <a:cubicBezTo>
                    <a:pt x="55" y="183"/>
                    <a:pt x="41" y="230"/>
                    <a:pt x="41" y="281"/>
                  </a:cubicBezTo>
                  <a:cubicBezTo>
                    <a:pt x="41" y="349"/>
                    <a:pt x="63" y="404"/>
                    <a:pt x="107" y="446"/>
                  </a:cubicBezTo>
                  <a:cubicBezTo>
                    <a:pt x="151" y="488"/>
                    <a:pt x="218" y="519"/>
                    <a:pt x="308" y="540"/>
                  </a:cubicBezTo>
                  <a:lnTo>
                    <a:pt x="396" y="561"/>
                  </a:lnTo>
                  <a:cubicBezTo>
                    <a:pt x="436" y="571"/>
                    <a:pt x="467" y="583"/>
                    <a:pt x="488" y="598"/>
                  </a:cubicBezTo>
                  <a:cubicBezTo>
                    <a:pt x="509" y="613"/>
                    <a:pt x="520" y="635"/>
                    <a:pt x="520" y="665"/>
                  </a:cubicBezTo>
                  <a:cubicBezTo>
                    <a:pt x="520" y="697"/>
                    <a:pt x="507" y="723"/>
                    <a:pt x="483" y="742"/>
                  </a:cubicBezTo>
                  <a:cubicBezTo>
                    <a:pt x="458" y="762"/>
                    <a:pt x="424" y="772"/>
                    <a:pt x="381" y="772"/>
                  </a:cubicBezTo>
                  <a:cubicBezTo>
                    <a:pt x="326" y="772"/>
                    <a:pt x="281" y="757"/>
                    <a:pt x="243" y="726"/>
                  </a:cubicBezTo>
                  <a:cubicBezTo>
                    <a:pt x="212" y="699"/>
                    <a:pt x="191" y="667"/>
                    <a:pt x="181" y="628"/>
                  </a:cubicBezTo>
                  <a:lnTo>
                    <a:pt x="0" y="689"/>
                  </a:lnTo>
                  <a:cubicBezTo>
                    <a:pt x="18" y="767"/>
                    <a:pt x="59" y="829"/>
                    <a:pt x="124" y="876"/>
                  </a:cubicBezTo>
                  <a:cubicBezTo>
                    <a:pt x="192" y="925"/>
                    <a:pt x="277" y="950"/>
                    <a:pt x="377" y="950"/>
                  </a:cubicBezTo>
                  <a:cubicBezTo>
                    <a:pt x="444" y="950"/>
                    <a:pt x="503" y="937"/>
                    <a:pt x="555" y="910"/>
                  </a:cubicBezTo>
                  <a:cubicBezTo>
                    <a:pt x="607" y="884"/>
                    <a:pt x="647" y="848"/>
                    <a:pt x="677" y="802"/>
                  </a:cubicBezTo>
                  <a:cubicBezTo>
                    <a:pt x="706" y="756"/>
                    <a:pt x="720" y="705"/>
                    <a:pt x="720" y="650"/>
                  </a:cubicBezTo>
                  <a:cubicBezTo>
                    <a:pt x="720" y="572"/>
                    <a:pt x="696" y="511"/>
                    <a:pt x="647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46711B9-86BB-717B-B058-983CFAD8D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50413" y="585788"/>
              <a:ext cx="128587" cy="173038"/>
            </a:xfrm>
            <a:custGeom>
              <a:avLst/>
              <a:gdLst>
                <a:gd name="T0" fmla="*/ 647 w 720"/>
                <a:gd name="T1" fmla="*/ 468 h 950"/>
                <a:gd name="T2" fmla="*/ 455 w 720"/>
                <a:gd name="T3" fmla="*/ 376 h 950"/>
                <a:gd name="T4" fmla="*/ 372 w 720"/>
                <a:gd name="T5" fmla="*/ 358 h 950"/>
                <a:gd name="T6" fmla="*/ 273 w 720"/>
                <a:gd name="T7" fmla="*/ 323 h 950"/>
                <a:gd name="T8" fmla="*/ 240 w 720"/>
                <a:gd name="T9" fmla="*/ 261 h 950"/>
                <a:gd name="T10" fmla="*/ 274 w 720"/>
                <a:gd name="T11" fmla="*/ 196 h 950"/>
                <a:gd name="T12" fmla="*/ 364 w 720"/>
                <a:gd name="T13" fmla="*/ 170 h 950"/>
                <a:gd name="T14" fmla="*/ 473 w 720"/>
                <a:gd name="T15" fmla="*/ 204 h 950"/>
                <a:gd name="T16" fmla="*/ 529 w 720"/>
                <a:gd name="T17" fmla="*/ 285 h 950"/>
                <a:gd name="T18" fmla="*/ 706 w 720"/>
                <a:gd name="T19" fmla="*/ 213 h 950"/>
                <a:gd name="T20" fmla="*/ 596 w 720"/>
                <a:gd name="T21" fmla="*/ 65 h 950"/>
                <a:gd name="T22" fmla="*/ 372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2 w 720"/>
                <a:gd name="T29" fmla="*/ 280 h 950"/>
                <a:gd name="T30" fmla="*/ 107 w 720"/>
                <a:gd name="T31" fmla="*/ 445 h 950"/>
                <a:gd name="T32" fmla="*/ 309 w 720"/>
                <a:gd name="T33" fmla="*/ 540 h 950"/>
                <a:gd name="T34" fmla="*/ 396 w 720"/>
                <a:gd name="T35" fmla="*/ 560 h 950"/>
                <a:gd name="T36" fmla="*/ 489 w 720"/>
                <a:gd name="T37" fmla="*/ 597 h 950"/>
                <a:gd name="T38" fmla="*/ 520 w 720"/>
                <a:gd name="T39" fmla="*/ 664 h 950"/>
                <a:gd name="T40" fmla="*/ 483 w 720"/>
                <a:gd name="T41" fmla="*/ 742 h 950"/>
                <a:gd name="T42" fmla="*/ 381 w 720"/>
                <a:gd name="T43" fmla="*/ 771 h 950"/>
                <a:gd name="T44" fmla="*/ 244 w 720"/>
                <a:gd name="T45" fmla="*/ 725 h 950"/>
                <a:gd name="T46" fmla="*/ 181 w 720"/>
                <a:gd name="T47" fmla="*/ 627 h 950"/>
                <a:gd name="T48" fmla="*/ 0 w 720"/>
                <a:gd name="T49" fmla="*/ 688 h 950"/>
                <a:gd name="T50" fmla="*/ 124 w 720"/>
                <a:gd name="T51" fmla="*/ 875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1 h 950"/>
                <a:gd name="T58" fmla="*/ 720 w 720"/>
                <a:gd name="T59" fmla="*/ 649 h 950"/>
                <a:gd name="T60" fmla="*/ 647 w 720"/>
                <a:gd name="T61" fmla="*/ 46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8"/>
                  </a:moveTo>
                  <a:cubicBezTo>
                    <a:pt x="598" y="426"/>
                    <a:pt x="534" y="395"/>
                    <a:pt x="455" y="376"/>
                  </a:cubicBezTo>
                  <a:lnTo>
                    <a:pt x="372" y="358"/>
                  </a:lnTo>
                  <a:cubicBezTo>
                    <a:pt x="328" y="348"/>
                    <a:pt x="296" y="336"/>
                    <a:pt x="273" y="323"/>
                  </a:cubicBezTo>
                  <a:cubicBezTo>
                    <a:pt x="251" y="309"/>
                    <a:pt x="240" y="289"/>
                    <a:pt x="240" y="261"/>
                  </a:cubicBezTo>
                  <a:cubicBezTo>
                    <a:pt x="240" y="235"/>
                    <a:pt x="251" y="214"/>
                    <a:pt x="274" y="196"/>
                  </a:cubicBezTo>
                  <a:cubicBezTo>
                    <a:pt x="297" y="179"/>
                    <a:pt x="327" y="170"/>
                    <a:pt x="364" y="170"/>
                  </a:cubicBezTo>
                  <a:cubicBezTo>
                    <a:pt x="406" y="170"/>
                    <a:pt x="443" y="182"/>
                    <a:pt x="473" y="204"/>
                  </a:cubicBezTo>
                  <a:cubicBezTo>
                    <a:pt x="499" y="223"/>
                    <a:pt x="518" y="251"/>
                    <a:pt x="529" y="285"/>
                  </a:cubicBezTo>
                  <a:lnTo>
                    <a:pt x="706" y="213"/>
                  </a:lnTo>
                  <a:cubicBezTo>
                    <a:pt x="687" y="154"/>
                    <a:pt x="651" y="104"/>
                    <a:pt x="596" y="65"/>
                  </a:cubicBezTo>
                  <a:cubicBezTo>
                    <a:pt x="537" y="21"/>
                    <a:pt x="462" y="0"/>
                    <a:pt x="372" y="0"/>
                  </a:cubicBezTo>
                  <a:cubicBezTo>
                    <a:pt x="309" y="0"/>
                    <a:pt x="252" y="13"/>
                    <a:pt x="202" y="38"/>
                  </a:cubicBezTo>
                  <a:cubicBezTo>
                    <a:pt x="152" y="63"/>
                    <a:pt x="113" y="97"/>
                    <a:pt x="84" y="140"/>
                  </a:cubicBezTo>
                  <a:cubicBezTo>
                    <a:pt x="56" y="183"/>
                    <a:pt x="42" y="229"/>
                    <a:pt x="42" y="280"/>
                  </a:cubicBezTo>
                  <a:cubicBezTo>
                    <a:pt x="42" y="348"/>
                    <a:pt x="64" y="403"/>
                    <a:pt x="107" y="445"/>
                  </a:cubicBezTo>
                  <a:cubicBezTo>
                    <a:pt x="151" y="487"/>
                    <a:pt x="218" y="519"/>
                    <a:pt x="309" y="540"/>
                  </a:cubicBezTo>
                  <a:lnTo>
                    <a:pt x="396" y="560"/>
                  </a:lnTo>
                  <a:cubicBezTo>
                    <a:pt x="437" y="570"/>
                    <a:pt x="468" y="582"/>
                    <a:pt x="489" y="597"/>
                  </a:cubicBezTo>
                  <a:cubicBezTo>
                    <a:pt x="510" y="612"/>
                    <a:pt x="520" y="634"/>
                    <a:pt x="520" y="664"/>
                  </a:cubicBezTo>
                  <a:cubicBezTo>
                    <a:pt x="520" y="696"/>
                    <a:pt x="508" y="722"/>
                    <a:pt x="483" y="742"/>
                  </a:cubicBezTo>
                  <a:cubicBezTo>
                    <a:pt x="458" y="762"/>
                    <a:pt x="424" y="771"/>
                    <a:pt x="381" y="771"/>
                  </a:cubicBezTo>
                  <a:cubicBezTo>
                    <a:pt x="327" y="771"/>
                    <a:pt x="281" y="756"/>
                    <a:pt x="244" y="725"/>
                  </a:cubicBezTo>
                  <a:cubicBezTo>
                    <a:pt x="212" y="699"/>
                    <a:pt x="191" y="666"/>
                    <a:pt x="181" y="627"/>
                  </a:cubicBezTo>
                  <a:lnTo>
                    <a:pt x="0" y="688"/>
                  </a:lnTo>
                  <a:cubicBezTo>
                    <a:pt x="18" y="766"/>
                    <a:pt x="59" y="829"/>
                    <a:pt x="124" y="875"/>
                  </a:cubicBezTo>
                  <a:cubicBezTo>
                    <a:pt x="193" y="925"/>
                    <a:pt x="277" y="950"/>
                    <a:pt x="377" y="950"/>
                  </a:cubicBezTo>
                  <a:cubicBezTo>
                    <a:pt x="444" y="950"/>
                    <a:pt x="503" y="936"/>
                    <a:pt x="555" y="910"/>
                  </a:cubicBezTo>
                  <a:cubicBezTo>
                    <a:pt x="607" y="883"/>
                    <a:pt x="648" y="847"/>
                    <a:pt x="677" y="801"/>
                  </a:cubicBezTo>
                  <a:cubicBezTo>
                    <a:pt x="706" y="755"/>
                    <a:pt x="720" y="705"/>
                    <a:pt x="720" y="649"/>
                  </a:cubicBezTo>
                  <a:cubicBezTo>
                    <a:pt x="720" y="571"/>
                    <a:pt x="696" y="511"/>
                    <a:pt x="647" y="4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927658AB-7EFE-96D3-C140-F41B4D0F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8863" y="585788"/>
              <a:ext cx="160337" cy="173038"/>
            </a:xfrm>
            <a:custGeom>
              <a:avLst/>
              <a:gdLst>
                <a:gd name="T0" fmla="*/ 693 w 887"/>
                <a:gd name="T1" fmla="*/ 622 h 950"/>
                <a:gd name="T2" fmla="*/ 606 w 887"/>
                <a:gd name="T3" fmla="*/ 720 h 950"/>
                <a:gd name="T4" fmla="*/ 468 w 887"/>
                <a:gd name="T5" fmla="*/ 755 h 950"/>
                <a:gd name="T6" fmla="*/ 333 w 887"/>
                <a:gd name="T7" fmla="*/ 718 h 950"/>
                <a:gd name="T8" fmla="*/ 241 w 887"/>
                <a:gd name="T9" fmla="*/ 616 h 950"/>
                <a:gd name="T10" fmla="*/ 208 w 887"/>
                <a:gd name="T11" fmla="*/ 473 h 950"/>
                <a:gd name="T12" fmla="*/ 240 w 887"/>
                <a:gd name="T13" fmla="*/ 335 h 950"/>
                <a:gd name="T14" fmla="*/ 332 w 887"/>
                <a:gd name="T15" fmla="*/ 233 h 950"/>
                <a:gd name="T16" fmla="*/ 468 w 887"/>
                <a:gd name="T17" fmla="*/ 195 h 950"/>
                <a:gd name="T18" fmla="*/ 601 w 887"/>
                <a:gd name="T19" fmla="*/ 230 h 950"/>
                <a:gd name="T20" fmla="*/ 685 w 887"/>
                <a:gd name="T21" fmla="*/ 317 h 950"/>
                <a:gd name="T22" fmla="*/ 877 w 887"/>
                <a:gd name="T23" fmla="*/ 230 h 950"/>
                <a:gd name="T24" fmla="*/ 723 w 887"/>
                <a:gd name="T25" fmla="*/ 64 h 950"/>
                <a:gd name="T26" fmla="*/ 468 w 887"/>
                <a:gd name="T27" fmla="*/ 0 h 950"/>
                <a:gd name="T28" fmla="*/ 231 w 887"/>
                <a:gd name="T29" fmla="*/ 64 h 950"/>
                <a:gd name="T30" fmla="*/ 62 w 887"/>
                <a:gd name="T31" fmla="*/ 236 h 950"/>
                <a:gd name="T32" fmla="*/ 0 w 887"/>
                <a:gd name="T33" fmla="*/ 473 h 950"/>
                <a:gd name="T34" fmla="*/ 61 w 887"/>
                <a:gd name="T35" fmla="*/ 713 h 950"/>
                <a:gd name="T36" fmla="*/ 230 w 887"/>
                <a:gd name="T37" fmla="*/ 886 h 950"/>
                <a:gd name="T38" fmla="*/ 469 w 887"/>
                <a:gd name="T39" fmla="*/ 950 h 950"/>
                <a:gd name="T40" fmla="*/ 726 w 887"/>
                <a:gd name="T41" fmla="*/ 885 h 950"/>
                <a:gd name="T42" fmla="*/ 887 w 887"/>
                <a:gd name="T43" fmla="*/ 703 h 950"/>
                <a:gd name="T44" fmla="*/ 693 w 887"/>
                <a:gd name="T45" fmla="*/ 62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950">
                  <a:moveTo>
                    <a:pt x="693" y="622"/>
                  </a:moveTo>
                  <a:cubicBezTo>
                    <a:pt x="670" y="666"/>
                    <a:pt x="641" y="699"/>
                    <a:pt x="606" y="720"/>
                  </a:cubicBezTo>
                  <a:cubicBezTo>
                    <a:pt x="567" y="744"/>
                    <a:pt x="521" y="755"/>
                    <a:pt x="468" y="755"/>
                  </a:cubicBezTo>
                  <a:cubicBezTo>
                    <a:pt x="417" y="755"/>
                    <a:pt x="372" y="743"/>
                    <a:pt x="333" y="718"/>
                  </a:cubicBezTo>
                  <a:cubicBezTo>
                    <a:pt x="294" y="694"/>
                    <a:pt x="264" y="660"/>
                    <a:pt x="241" y="616"/>
                  </a:cubicBezTo>
                  <a:cubicBezTo>
                    <a:pt x="219" y="573"/>
                    <a:pt x="208" y="525"/>
                    <a:pt x="208" y="473"/>
                  </a:cubicBezTo>
                  <a:cubicBezTo>
                    <a:pt x="208" y="424"/>
                    <a:pt x="219" y="378"/>
                    <a:pt x="240" y="335"/>
                  </a:cubicBezTo>
                  <a:cubicBezTo>
                    <a:pt x="262" y="293"/>
                    <a:pt x="293" y="259"/>
                    <a:pt x="332" y="233"/>
                  </a:cubicBezTo>
                  <a:cubicBezTo>
                    <a:pt x="372" y="208"/>
                    <a:pt x="417" y="195"/>
                    <a:pt x="468" y="195"/>
                  </a:cubicBezTo>
                  <a:cubicBezTo>
                    <a:pt x="518" y="195"/>
                    <a:pt x="563" y="207"/>
                    <a:pt x="601" y="230"/>
                  </a:cubicBezTo>
                  <a:cubicBezTo>
                    <a:pt x="635" y="250"/>
                    <a:pt x="663" y="279"/>
                    <a:pt x="685" y="317"/>
                  </a:cubicBezTo>
                  <a:lnTo>
                    <a:pt x="877" y="230"/>
                  </a:lnTo>
                  <a:cubicBezTo>
                    <a:pt x="841" y="159"/>
                    <a:pt x="790" y="104"/>
                    <a:pt x="723" y="64"/>
                  </a:cubicBezTo>
                  <a:cubicBezTo>
                    <a:pt x="650" y="22"/>
                    <a:pt x="565" y="0"/>
                    <a:pt x="468" y="0"/>
                  </a:cubicBezTo>
                  <a:cubicBezTo>
                    <a:pt x="381" y="0"/>
                    <a:pt x="302" y="22"/>
                    <a:pt x="231" y="64"/>
                  </a:cubicBezTo>
                  <a:cubicBezTo>
                    <a:pt x="160" y="107"/>
                    <a:pt x="104" y="164"/>
                    <a:pt x="62" y="236"/>
                  </a:cubicBezTo>
                  <a:cubicBezTo>
                    <a:pt x="21" y="308"/>
                    <a:pt x="0" y="387"/>
                    <a:pt x="0" y="473"/>
                  </a:cubicBezTo>
                  <a:cubicBezTo>
                    <a:pt x="0" y="560"/>
                    <a:pt x="21" y="640"/>
                    <a:pt x="61" y="713"/>
                  </a:cubicBezTo>
                  <a:cubicBezTo>
                    <a:pt x="102" y="786"/>
                    <a:pt x="158" y="843"/>
                    <a:pt x="230" y="886"/>
                  </a:cubicBezTo>
                  <a:cubicBezTo>
                    <a:pt x="302" y="929"/>
                    <a:pt x="382" y="950"/>
                    <a:pt x="469" y="950"/>
                  </a:cubicBezTo>
                  <a:cubicBezTo>
                    <a:pt x="570" y="950"/>
                    <a:pt x="655" y="929"/>
                    <a:pt x="726" y="885"/>
                  </a:cubicBezTo>
                  <a:cubicBezTo>
                    <a:pt x="793" y="844"/>
                    <a:pt x="847" y="783"/>
                    <a:pt x="887" y="703"/>
                  </a:cubicBezTo>
                  <a:lnTo>
                    <a:pt x="693" y="6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970B5983-D53F-D37B-9F0F-5E90EFB36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5363" y="522288"/>
              <a:ext cx="49212" cy="47625"/>
            </a:xfrm>
            <a:custGeom>
              <a:avLst/>
              <a:gdLst>
                <a:gd name="T0" fmla="*/ 138 w 277"/>
                <a:gd name="T1" fmla="*/ 261 h 261"/>
                <a:gd name="T2" fmla="*/ 236 w 277"/>
                <a:gd name="T3" fmla="*/ 222 h 261"/>
                <a:gd name="T4" fmla="*/ 277 w 277"/>
                <a:gd name="T5" fmla="*/ 133 h 261"/>
                <a:gd name="T6" fmla="*/ 235 w 277"/>
                <a:gd name="T7" fmla="*/ 40 h 261"/>
                <a:gd name="T8" fmla="*/ 138 w 277"/>
                <a:gd name="T9" fmla="*/ 0 h 261"/>
                <a:gd name="T10" fmla="*/ 41 w 277"/>
                <a:gd name="T11" fmla="*/ 40 h 261"/>
                <a:gd name="T12" fmla="*/ 0 w 277"/>
                <a:gd name="T13" fmla="*/ 133 h 261"/>
                <a:gd name="T14" fmla="*/ 41 w 277"/>
                <a:gd name="T15" fmla="*/ 222 h 261"/>
                <a:gd name="T16" fmla="*/ 138 w 277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61">
                  <a:moveTo>
                    <a:pt x="138" y="261"/>
                  </a:moveTo>
                  <a:cubicBezTo>
                    <a:pt x="176" y="261"/>
                    <a:pt x="209" y="248"/>
                    <a:pt x="236" y="222"/>
                  </a:cubicBezTo>
                  <a:cubicBezTo>
                    <a:pt x="263" y="196"/>
                    <a:pt x="277" y="167"/>
                    <a:pt x="277" y="133"/>
                  </a:cubicBezTo>
                  <a:cubicBezTo>
                    <a:pt x="277" y="98"/>
                    <a:pt x="263" y="66"/>
                    <a:pt x="235" y="40"/>
                  </a:cubicBezTo>
                  <a:cubicBezTo>
                    <a:pt x="207" y="13"/>
                    <a:pt x="175" y="0"/>
                    <a:pt x="138" y="0"/>
                  </a:cubicBezTo>
                  <a:cubicBezTo>
                    <a:pt x="101" y="0"/>
                    <a:pt x="68" y="13"/>
                    <a:pt x="41" y="40"/>
                  </a:cubicBezTo>
                  <a:cubicBezTo>
                    <a:pt x="14" y="66"/>
                    <a:pt x="0" y="98"/>
                    <a:pt x="0" y="133"/>
                  </a:cubicBezTo>
                  <a:cubicBezTo>
                    <a:pt x="0" y="167"/>
                    <a:pt x="14" y="196"/>
                    <a:pt x="41" y="222"/>
                  </a:cubicBezTo>
                  <a:cubicBezTo>
                    <a:pt x="68" y="248"/>
                    <a:pt x="101" y="261"/>
                    <a:pt x="13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CC2DDEC7-9C64-87F0-5B9E-1454DA167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0125" y="590550"/>
              <a:ext cx="38100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68F665C4-CDBB-036C-90F0-FA3672C7F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5325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D77D385B-41B1-41CD-4385-28334035E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1675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08DA6D63-B40F-A69C-50AB-D5EF9480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938" y="512763"/>
              <a:ext cx="173037" cy="246063"/>
            </a:xfrm>
            <a:custGeom>
              <a:avLst/>
              <a:gdLst>
                <a:gd name="T0" fmla="*/ 862 w 955"/>
                <a:gd name="T1" fmla="*/ 687 h 1352"/>
                <a:gd name="T2" fmla="*/ 593 w 955"/>
                <a:gd name="T3" fmla="*/ 555 h 1352"/>
                <a:gd name="T4" fmla="*/ 485 w 955"/>
                <a:gd name="T5" fmla="*/ 529 h 1352"/>
                <a:gd name="T6" fmla="*/ 336 w 955"/>
                <a:gd name="T7" fmla="*/ 465 h 1352"/>
                <a:gd name="T8" fmla="*/ 281 w 955"/>
                <a:gd name="T9" fmla="*/ 358 h 1352"/>
                <a:gd name="T10" fmla="*/ 305 w 955"/>
                <a:gd name="T11" fmla="*/ 275 h 1352"/>
                <a:gd name="T12" fmla="*/ 372 w 955"/>
                <a:gd name="T13" fmla="*/ 218 h 1352"/>
                <a:gd name="T14" fmla="*/ 476 w 955"/>
                <a:gd name="T15" fmla="*/ 197 h 1352"/>
                <a:gd name="T16" fmla="*/ 637 w 955"/>
                <a:gd name="T17" fmla="*/ 250 h 1352"/>
                <a:gd name="T18" fmla="*/ 720 w 955"/>
                <a:gd name="T19" fmla="*/ 390 h 1352"/>
                <a:gd name="T20" fmla="*/ 817 w 955"/>
                <a:gd name="T21" fmla="*/ 354 h 1352"/>
                <a:gd name="T22" fmla="*/ 822 w 955"/>
                <a:gd name="T23" fmla="*/ 352 h 1352"/>
                <a:gd name="T24" fmla="*/ 824 w 955"/>
                <a:gd name="T25" fmla="*/ 352 h 1352"/>
                <a:gd name="T26" fmla="*/ 927 w 955"/>
                <a:gd name="T27" fmla="*/ 313 h 1352"/>
                <a:gd name="T28" fmla="*/ 777 w 955"/>
                <a:gd name="T29" fmla="*/ 90 h 1352"/>
                <a:gd name="T30" fmla="*/ 482 w 955"/>
                <a:gd name="T31" fmla="*/ 0 h 1352"/>
                <a:gd name="T32" fmla="*/ 266 w 955"/>
                <a:gd name="T33" fmla="*/ 49 h 1352"/>
                <a:gd name="T34" fmla="*/ 113 w 955"/>
                <a:gd name="T35" fmla="*/ 184 h 1352"/>
                <a:gd name="T36" fmla="*/ 57 w 955"/>
                <a:gd name="T37" fmla="*/ 375 h 1352"/>
                <a:gd name="T38" fmla="*/ 150 w 955"/>
                <a:gd name="T39" fmla="*/ 608 h 1352"/>
                <a:gd name="T40" fmla="*/ 415 w 955"/>
                <a:gd name="T41" fmla="*/ 738 h 1352"/>
                <a:gd name="T42" fmla="*/ 526 w 955"/>
                <a:gd name="T43" fmla="*/ 764 h 1352"/>
                <a:gd name="T44" fmla="*/ 682 w 955"/>
                <a:gd name="T45" fmla="*/ 832 h 1352"/>
                <a:gd name="T46" fmla="*/ 732 w 955"/>
                <a:gd name="T47" fmla="*/ 950 h 1352"/>
                <a:gd name="T48" fmla="*/ 705 w 955"/>
                <a:gd name="T49" fmla="*/ 1049 h 1352"/>
                <a:gd name="T50" fmla="*/ 628 w 955"/>
                <a:gd name="T51" fmla="*/ 1118 h 1352"/>
                <a:gd name="T52" fmla="*/ 510 w 955"/>
                <a:gd name="T53" fmla="*/ 1144 h 1352"/>
                <a:gd name="T54" fmla="*/ 308 w 955"/>
                <a:gd name="T55" fmla="*/ 1073 h 1352"/>
                <a:gd name="T56" fmla="*/ 213 w 955"/>
                <a:gd name="T57" fmla="*/ 903 h 1352"/>
                <a:gd name="T58" fmla="*/ 0 w 955"/>
                <a:gd name="T59" fmla="*/ 987 h 1352"/>
                <a:gd name="T60" fmla="*/ 91 w 955"/>
                <a:gd name="T61" fmla="*/ 1179 h 1352"/>
                <a:gd name="T62" fmla="*/ 269 w 955"/>
                <a:gd name="T63" fmla="*/ 1308 h 1352"/>
                <a:gd name="T64" fmla="*/ 502 w 955"/>
                <a:gd name="T65" fmla="*/ 1352 h 1352"/>
                <a:gd name="T66" fmla="*/ 740 w 955"/>
                <a:gd name="T67" fmla="*/ 1296 h 1352"/>
                <a:gd name="T68" fmla="*/ 899 w 955"/>
                <a:gd name="T69" fmla="*/ 1148 h 1352"/>
                <a:gd name="T70" fmla="*/ 955 w 955"/>
                <a:gd name="T71" fmla="*/ 942 h 1352"/>
                <a:gd name="T72" fmla="*/ 862 w 955"/>
                <a:gd name="T73" fmla="*/ 68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5" h="1352">
                  <a:moveTo>
                    <a:pt x="862" y="687"/>
                  </a:moveTo>
                  <a:cubicBezTo>
                    <a:pt x="800" y="626"/>
                    <a:pt x="710" y="582"/>
                    <a:pt x="593" y="555"/>
                  </a:cubicBezTo>
                  <a:lnTo>
                    <a:pt x="485" y="529"/>
                  </a:lnTo>
                  <a:cubicBezTo>
                    <a:pt x="422" y="514"/>
                    <a:pt x="373" y="492"/>
                    <a:pt x="336" y="465"/>
                  </a:cubicBezTo>
                  <a:cubicBezTo>
                    <a:pt x="300" y="437"/>
                    <a:pt x="281" y="401"/>
                    <a:pt x="281" y="358"/>
                  </a:cubicBezTo>
                  <a:cubicBezTo>
                    <a:pt x="281" y="327"/>
                    <a:pt x="289" y="299"/>
                    <a:pt x="305" y="275"/>
                  </a:cubicBezTo>
                  <a:cubicBezTo>
                    <a:pt x="320" y="251"/>
                    <a:pt x="343" y="232"/>
                    <a:pt x="372" y="218"/>
                  </a:cubicBezTo>
                  <a:cubicBezTo>
                    <a:pt x="402" y="204"/>
                    <a:pt x="437" y="197"/>
                    <a:pt x="476" y="197"/>
                  </a:cubicBezTo>
                  <a:cubicBezTo>
                    <a:pt x="539" y="197"/>
                    <a:pt x="593" y="214"/>
                    <a:pt x="637" y="250"/>
                  </a:cubicBezTo>
                  <a:cubicBezTo>
                    <a:pt x="677" y="284"/>
                    <a:pt x="705" y="330"/>
                    <a:pt x="720" y="390"/>
                  </a:cubicBezTo>
                  <a:lnTo>
                    <a:pt x="817" y="354"/>
                  </a:lnTo>
                  <a:cubicBezTo>
                    <a:pt x="818" y="354"/>
                    <a:pt x="820" y="353"/>
                    <a:pt x="822" y="352"/>
                  </a:cubicBezTo>
                  <a:cubicBezTo>
                    <a:pt x="823" y="352"/>
                    <a:pt x="823" y="352"/>
                    <a:pt x="824" y="352"/>
                  </a:cubicBezTo>
                  <a:lnTo>
                    <a:pt x="927" y="313"/>
                  </a:lnTo>
                  <a:cubicBezTo>
                    <a:pt x="902" y="221"/>
                    <a:pt x="852" y="146"/>
                    <a:pt x="777" y="90"/>
                  </a:cubicBezTo>
                  <a:cubicBezTo>
                    <a:pt x="696" y="30"/>
                    <a:pt x="598" y="0"/>
                    <a:pt x="482" y="0"/>
                  </a:cubicBezTo>
                  <a:cubicBezTo>
                    <a:pt x="403" y="0"/>
                    <a:pt x="331" y="16"/>
                    <a:pt x="266" y="49"/>
                  </a:cubicBezTo>
                  <a:cubicBezTo>
                    <a:pt x="201" y="82"/>
                    <a:pt x="150" y="127"/>
                    <a:pt x="113" y="184"/>
                  </a:cubicBezTo>
                  <a:cubicBezTo>
                    <a:pt x="75" y="242"/>
                    <a:pt x="57" y="305"/>
                    <a:pt x="57" y="375"/>
                  </a:cubicBezTo>
                  <a:cubicBezTo>
                    <a:pt x="57" y="470"/>
                    <a:pt x="88" y="548"/>
                    <a:pt x="150" y="608"/>
                  </a:cubicBezTo>
                  <a:cubicBezTo>
                    <a:pt x="211" y="669"/>
                    <a:pt x="300" y="712"/>
                    <a:pt x="415" y="738"/>
                  </a:cubicBezTo>
                  <a:lnTo>
                    <a:pt x="526" y="764"/>
                  </a:lnTo>
                  <a:cubicBezTo>
                    <a:pt x="597" y="781"/>
                    <a:pt x="649" y="804"/>
                    <a:pt x="682" y="832"/>
                  </a:cubicBezTo>
                  <a:cubicBezTo>
                    <a:pt x="715" y="860"/>
                    <a:pt x="732" y="899"/>
                    <a:pt x="732" y="950"/>
                  </a:cubicBezTo>
                  <a:cubicBezTo>
                    <a:pt x="732" y="987"/>
                    <a:pt x="723" y="1020"/>
                    <a:pt x="705" y="1049"/>
                  </a:cubicBezTo>
                  <a:cubicBezTo>
                    <a:pt x="687" y="1078"/>
                    <a:pt x="662" y="1101"/>
                    <a:pt x="628" y="1118"/>
                  </a:cubicBezTo>
                  <a:cubicBezTo>
                    <a:pt x="595" y="1136"/>
                    <a:pt x="555" y="1144"/>
                    <a:pt x="510" y="1144"/>
                  </a:cubicBezTo>
                  <a:cubicBezTo>
                    <a:pt x="429" y="1144"/>
                    <a:pt x="362" y="1121"/>
                    <a:pt x="308" y="1073"/>
                  </a:cubicBezTo>
                  <a:cubicBezTo>
                    <a:pt x="259" y="1030"/>
                    <a:pt x="228" y="973"/>
                    <a:pt x="213" y="903"/>
                  </a:cubicBezTo>
                  <a:lnTo>
                    <a:pt x="0" y="987"/>
                  </a:lnTo>
                  <a:cubicBezTo>
                    <a:pt x="16" y="1061"/>
                    <a:pt x="46" y="1125"/>
                    <a:pt x="91" y="1179"/>
                  </a:cubicBezTo>
                  <a:cubicBezTo>
                    <a:pt x="139" y="1235"/>
                    <a:pt x="198" y="1278"/>
                    <a:pt x="269" y="1308"/>
                  </a:cubicBezTo>
                  <a:cubicBezTo>
                    <a:pt x="340" y="1337"/>
                    <a:pt x="418" y="1352"/>
                    <a:pt x="502" y="1352"/>
                  </a:cubicBezTo>
                  <a:cubicBezTo>
                    <a:pt x="591" y="1352"/>
                    <a:pt x="670" y="1334"/>
                    <a:pt x="740" y="1296"/>
                  </a:cubicBezTo>
                  <a:cubicBezTo>
                    <a:pt x="809" y="1259"/>
                    <a:pt x="862" y="1210"/>
                    <a:pt x="899" y="1148"/>
                  </a:cubicBezTo>
                  <a:cubicBezTo>
                    <a:pt x="936" y="1086"/>
                    <a:pt x="955" y="1018"/>
                    <a:pt x="955" y="942"/>
                  </a:cubicBezTo>
                  <a:cubicBezTo>
                    <a:pt x="955" y="833"/>
                    <a:pt x="924" y="748"/>
                    <a:pt x="862" y="6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9127DD41-6331-5D86-9DF4-84802E28D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64838" y="522288"/>
              <a:ext cx="36512" cy="230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C2282412-4245-051C-8072-31E7DF061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522288"/>
              <a:ext cx="168275" cy="234950"/>
            </a:xfrm>
            <a:custGeom>
              <a:avLst/>
              <a:gdLst>
                <a:gd name="T0" fmla="*/ 735 w 941"/>
                <a:gd name="T1" fmla="*/ 0 h 1296"/>
                <a:gd name="T2" fmla="*/ 735 w 941"/>
                <a:gd name="T3" fmla="*/ 521 h 1296"/>
                <a:gd name="T4" fmla="*/ 683 w 941"/>
                <a:gd name="T5" fmla="*/ 457 h 1296"/>
                <a:gd name="T6" fmla="*/ 564 w 941"/>
                <a:gd name="T7" fmla="*/ 383 h 1296"/>
                <a:gd name="T8" fmla="*/ 429 w 941"/>
                <a:gd name="T9" fmla="*/ 357 h 1296"/>
                <a:gd name="T10" fmla="*/ 207 w 941"/>
                <a:gd name="T11" fmla="*/ 419 h 1296"/>
                <a:gd name="T12" fmla="*/ 55 w 941"/>
                <a:gd name="T13" fmla="*/ 588 h 1296"/>
                <a:gd name="T14" fmla="*/ 0 w 941"/>
                <a:gd name="T15" fmla="*/ 824 h 1296"/>
                <a:gd name="T16" fmla="*/ 55 w 941"/>
                <a:gd name="T17" fmla="*/ 1063 h 1296"/>
                <a:gd name="T18" fmla="*/ 207 w 941"/>
                <a:gd name="T19" fmla="*/ 1233 h 1296"/>
                <a:gd name="T20" fmla="*/ 429 w 941"/>
                <a:gd name="T21" fmla="*/ 1296 h 1296"/>
                <a:gd name="T22" fmla="*/ 630 w 941"/>
                <a:gd name="T23" fmla="*/ 1238 h 1296"/>
                <a:gd name="T24" fmla="*/ 739 w 941"/>
                <a:gd name="T25" fmla="*/ 1126 h 1296"/>
                <a:gd name="T26" fmla="*/ 739 w 941"/>
                <a:gd name="T27" fmla="*/ 1172 h 1296"/>
                <a:gd name="T28" fmla="*/ 740 w 941"/>
                <a:gd name="T29" fmla="*/ 1273 h 1296"/>
                <a:gd name="T30" fmla="*/ 941 w 941"/>
                <a:gd name="T31" fmla="*/ 1273 h 1296"/>
                <a:gd name="T32" fmla="*/ 941 w 941"/>
                <a:gd name="T33" fmla="*/ 1178 h 1296"/>
                <a:gd name="T34" fmla="*/ 941 w 941"/>
                <a:gd name="T35" fmla="*/ 1080 h 1296"/>
                <a:gd name="T36" fmla="*/ 941 w 941"/>
                <a:gd name="T37" fmla="*/ 0 h 1296"/>
                <a:gd name="T38" fmla="*/ 735 w 941"/>
                <a:gd name="T39" fmla="*/ 0 h 1296"/>
                <a:gd name="T40" fmla="*/ 610 w 941"/>
                <a:gd name="T41" fmla="*/ 1066 h 1296"/>
                <a:gd name="T42" fmla="*/ 475 w 941"/>
                <a:gd name="T43" fmla="*/ 1105 h 1296"/>
                <a:gd name="T44" fmla="*/ 338 w 941"/>
                <a:gd name="T45" fmla="*/ 1066 h 1296"/>
                <a:gd name="T46" fmla="*/ 242 w 941"/>
                <a:gd name="T47" fmla="*/ 966 h 1296"/>
                <a:gd name="T48" fmla="*/ 208 w 941"/>
                <a:gd name="T49" fmla="*/ 824 h 1296"/>
                <a:gd name="T50" fmla="*/ 242 w 941"/>
                <a:gd name="T51" fmla="*/ 688 h 1296"/>
                <a:gd name="T52" fmla="*/ 338 w 941"/>
                <a:gd name="T53" fmla="*/ 587 h 1296"/>
                <a:gd name="T54" fmla="*/ 473 w 941"/>
                <a:gd name="T55" fmla="*/ 550 h 1296"/>
                <a:gd name="T56" fmla="*/ 610 w 941"/>
                <a:gd name="T57" fmla="*/ 587 h 1296"/>
                <a:gd name="T58" fmla="*/ 705 w 941"/>
                <a:gd name="T59" fmla="*/ 688 h 1296"/>
                <a:gd name="T60" fmla="*/ 740 w 941"/>
                <a:gd name="T61" fmla="*/ 826 h 1296"/>
                <a:gd name="T62" fmla="*/ 705 w 941"/>
                <a:gd name="T63" fmla="*/ 965 h 1296"/>
                <a:gd name="T64" fmla="*/ 610 w 941"/>
                <a:gd name="T65" fmla="*/ 106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1296">
                  <a:moveTo>
                    <a:pt x="735" y="0"/>
                  </a:moveTo>
                  <a:lnTo>
                    <a:pt x="735" y="521"/>
                  </a:lnTo>
                  <a:cubicBezTo>
                    <a:pt x="721" y="498"/>
                    <a:pt x="703" y="476"/>
                    <a:pt x="683" y="457"/>
                  </a:cubicBezTo>
                  <a:cubicBezTo>
                    <a:pt x="648" y="425"/>
                    <a:pt x="609" y="400"/>
                    <a:pt x="564" y="383"/>
                  </a:cubicBezTo>
                  <a:cubicBezTo>
                    <a:pt x="520" y="366"/>
                    <a:pt x="474" y="357"/>
                    <a:pt x="429" y="357"/>
                  </a:cubicBezTo>
                  <a:cubicBezTo>
                    <a:pt x="346" y="357"/>
                    <a:pt x="272" y="378"/>
                    <a:pt x="207" y="419"/>
                  </a:cubicBezTo>
                  <a:cubicBezTo>
                    <a:pt x="142" y="461"/>
                    <a:pt x="91" y="517"/>
                    <a:pt x="55" y="588"/>
                  </a:cubicBezTo>
                  <a:cubicBezTo>
                    <a:pt x="18" y="659"/>
                    <a:pt x="0" y="738"/>
                    <a:pt x="0" y="824"/>
                  </a:cubicBezTo>
                  <a:cubicBezTo>
                    <a:pt x="0" y="911"/>
                    <a:pt x="18" y="990"/>
                    <a:pt x="55" y="1063"/>
                  </a:cubicBezTo>
                  <a:cubicBezTo>
                    <a:pt x="91" y="1135"/>
                    <a:pt x="142" y="1192"/>
                    <a:pt x="207" y="1233"/>
                  </a:cubicBezTo>
                  <a:cubicBezTo>
                    <a:pt x="272" y="1275"/>
                    <a:pt x="346" y="1296"/>
                    <a:pt x="429" y="1296"/>
                  </a:cubicBezTo>
                  <a:cubicBezTo>
                    <a:pt x="500" y="1296"/>
                    <a:pt x="568" y="1276"/>
                    <a:pt x="630" y="1238"/>
                  </a:cubicBezTo>
                  <a:cubicBezTo>
                    <a:pt x="678" y="1209"/>
                    <a:pt x="714" y="1171"/>
                    <a:pt x="739" y="1126"/>
                  </a:cubicBezTo>
                  <a:cubicBezTo>
                    <a:pt x="739" y="1144"/>
                    <a:pt x="739" y="1160"/>
                    <a:pt x="739" y="1172"/>
                  </a:cubicBezTo>
                  <a:cubicBezTo>
                    <a:pt x="740" y="1195"/>
                    <a:pt x="740" y="1229"/>
                    <a:pt x="740" y="1273"/>
                  </a:cubicBezTo>
                  <a:lnTo>
                    <a:pt x="941" y="1273"/>
                  </a:lnTo>
                  <a:lnTo>
                    <a:pt x="941" y="1178"/>
                  </a:lnTo>
                  <a:lnTo>
                    <a:pt x="941" y="1080"/>
                  </a:lnTo>
                  <a:lnTo>
                    <a:pt x="941" y="0"/>
                  </a:lnTo>
                  <a:lnTo>
                    <a:pt x="735" y="0"/>
                  </a:lnTo>
                  <a:close/>
                  <a:moveTo>
                    <a:pt x="610" y="1066"/>
                  </a:moveTo>
                  <a:cubicBezTo>
                    <a:pt x="569" y="1092"/>
                    <a:pt x="525" y="1105"/>
                    <a:pt x="475" y="1105"/>
                  </a:cubicBezTo>
                  <a:cubicBezTo>
                    <a:pt x="424" y="1105"/>
                    <a:pt x="379" y="1092"/>
                    <a:pt x="338" y="1066"/>
                  </a:cubicBezTo>
                  <a:cubicBezTo>
                    <a:pt x="297" y="1041"/>
                    <a:pt x="265" y="1008"/>
                    <a:pt x="242" y="966"/>
                  </a:cubicBezTo>
                  <a:cubicBezTo>
                    <a:pt x="219" y="925"/>
                    <a:pt x="208" y="878"/>
                    <a:pt x="208" y="824"/>
                  </a:cubicBezTo>
                  <a:cubicBezTo>
                    <a:pt x="208" y="776"/>
                    <a:pt x="219" y="731"/>
                    <a:pt x="242" y="688"/>
                  </a:cubicBezTo>
                  <a:cubicBezTo>
                    <a:pt x="265" y="645"/>
                    <a:pt x="297" y="612"/>
                    <a:pt x="338" y="587"/>
                  </a:cubicBezTo>
                  <a:cubicBezTo>
                    <a:pt x="379" y="562"/>
                    <a:pt x="424" y="550"/>
                    <a:pt x="473" y="550"/>
                  </a:cubicBezTo>
                  <a:cubicBezTo>
                    <a:pt x="524" y="550"/>
                    <a:pt x="569" y="562"/>
                    <a:pt x="610" y="587"/>
                  </a:cubicBezTo>
                  <a:cubicBezTo>
                    <a:pt x="650" y="612"/>
                    <a:pt x="682" y="645"/>
                    <a:pt x="705" y="688"/>
                  </a:cubicBezTo>
                  <a:cubicBezTo>
                    <a:pt x="729" y="731"/>
                    <a:pt x="740" y="777"/>
                    <a:pt x="740" y="826"/>
                  </a:cubicBezTo>
                  <a:cubicBezTo>
                    <a:pt x="740" y="877"/>
                    <a:pt x="729" y="923"/>
                    <a:pt x="705" y="965"/>
                  </a:cubicBezTo>
                  <a:cubicBezTo>
                    <a:pt x="682" y="1007"/>
                    <a:pt x="650" y="1041"/>
                    <a:pt x="610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44649F03-A6B2-2736-CBC5-5E2C72DF5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0500" y="522288"/>
              <a:ext cx="144462" cy="230188"/>
            </a:xfrm>
            <a:custGeom>
              <a:avLst/>
              <a:gdLst>
                <a:gd name="T0" fmla="*/ 806 w 806"/>
                <a:gd name="T1" fmla="*/ 0 h 1273"/>
                <a:gd name="T2" fmla="*/ 0 w 806"/>
                <a:gd name="T3" fmla="*/ 0 h 1273"/>
                <a:gd name="T4" fmla="*/ 0 w 806"/>
                <a:gd name="T5" fmla="*/ 1273 h 1273"/>
                <a:gd name="T6" fmla="*/ 220 w 806"/>
                <a:gd name="T7" fmla="*/ 1273 h 1273"/>
                <a:gd name="T8" fmla="*/ 220 w 806"/>
                <a:gd name="T9" fmla="*/ 717 h 1273"/>
                <a:gd name="T10" fmla="*/ 762 w 806"/>
                <a:gd name="T11" fmla="*/ 717 h 1273"/>
                <a:gd name="T12" fmla="*/ 762 w 806"/>
                <a:gd name="T13" fmla="*/ 509 h 1273"/>
                <a:gd name="T14" fmla="*/ 220 w 806"/>
                <a:gd name="T15" fmla="*/ 509 h 1273"/>
                <a:gd name="T16" fmla="*/ 220 w 806"/>
                <a:gd name="T17" fmla="*/ 206 h 1273"/>
                <a:gd name="T18" fmla="*/ 806 w 806"/>
                <a:gd name="T19" fmla="*/ 206 h 1273"/>
                <a:gd name="T20" fmla="*/ 806 w 806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273">
                  <a:moveTo>
                    <a:pt x="806" y="0"/>
                  </a:moveTo>
                  <a:lnTo>
                    <a:pt x="0" y="0"/>
                  </a:lnTo>
                  <a:lnTo>
                    <a:pt x="0" y="1273"/>
                  </a:lnTo>
                  <a:lnTo>
                    <a:pt x="220" y="1273"/>
                  </a:lnTo>
                  <a:lnTo>
                    <a:pt x="220" y="717"/>
                  </a:lnTo>
                  <a:lnTo>
                    <a:pt x="762" y="717"/>
                  </a:lnTo>
                  <a:lnTo>
                    <a:pt x="762" y="509"/>
                  </a:lnTo>
                  <a:lnTo>
                    <a:pt x="220" y="509"/>
                  </a:lnTo>
                  <a:lnTo>
                    <a:pt x="220" y="206"/>
                  </a:lnTo>
                  <a:lnTo>
                    <a:pt x="806" y="206"/>
                  </a:lnTo>
                  <a:lnTo>
                    <a:pt x="8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78282A8E-338E-4891-A44E-6EE698A1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0113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6 w 460"/>
                <a:gd name="T3" fmla="*/ 283 h 1177"/>
                <a:gd name="T4" fmla="*/ 326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6 w 460"/>
                <a:gd name="T19" fmla="*/ 1177 h 1177"/>
                <a:gd name="T20" fmla="*/ 326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6" y="283"/>
                  </a:lnTo>
                  <a:lnTo>
                    <a:pt x="326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6" y="1177"/>
                  </a:lnTo>
                  <a:lnTo>
                    <a:pt x="326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DB9D3911-6DC7-8BD3-800C-F0F03811B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0075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7866B34D-E35E-C450-20BC-0FF2374FE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9088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769824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8DF7D0-9F12-4BDA-3DE4-D6A513399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AB2557A6-8B27-80A2-BF2C-1706F2518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4938" y="323850"/>
            <a:ext cx="2892424" cy="434976"/>
            <a:chOff x="9024938" y="323850"/>
            <a:chExt cx="2892424" cy="434976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E00AE7-8417-A03E-9BDD-94156816F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99575" y="587375"/>
              <a:ext cx="169862" cy="169863"/>
            </a:xfrm>
            <a:custGeom>
              <a:avLst/>
              <a:gdLst>
                <a:gd name="T0" fmla="*/ 611 w 941"/>
                <a:gd name="T1" fmla="*/ 708 h 935"/>
                <a:gd name="T2" fmla="*/ 706 w 941"/>
                <a:gd name="T3" fmla="*/ 606 h 935"/>
                <a:gd name="T4" fmla="*/ 740 w 941"/>
                <a:gd name="T5" fmla="*/ 467 h 935"/>
                <a:gd name="T6" fmla="*/ 707 w 941"/>
                <a:gd name="T7" fmla="*/ 329 h 935"/>
                <a:gd name="T8" fmla="*/ 612 w 941"/>
                <a:gd name="T9" fmla="*/ 228 h 935"/>
                <a:gd name="T10" fmla="*/ 473 w 941"/>
                <a:gd name="T11" fmla="*/ 191 h 935"/>
                <a:gd name="T12" fmla="*/ 337 w 941"/>
                <a:gd name="T13" fmla="*/ 228 h 935"/>
                <a:gd name="T14" fmla="*/ 242 w 941"/>
                <a:gd name="T15" fmla="*/ 329 h 935"/>
                <a:gd name="T16" fmla="*/ 208 w 941"/>
                <a:gd name="T17" fmla="*/ 467 h 935"/>
                <a:gd name="T18" fmla="*/ 243 w 941"/>
                <a:gd name="T19" fmla="*/ 607 h 935"/>
                <a:gd name="T20" fmla="*/ 338 w 941"/>
                <a:gd name="T21" fmla="*/ 708 h 935"/>
                <a:gd name="T22" fmla="*/ 473 w 941"/>
                <a:gd name="T23" fmla="*/ 746 h 935"/>
                <a:gd name="T24" fmla="*/ 611 w 941"/>
                <a:gd name="T25" fmla="*/ 708 h 935"/>
                <a:gd name="T26" fmla="*/ 207 w 941"/>
                <a:gd name="T27" fmla="*/ 873 h 935"/>
                <a:gd name="T28" fmla="*/ 55 w 941"/>
                <a:gd name="T29" fmla="*/ 704 h 935"/>
                <a:gd name="T30" fmla="*/ 0 w 941"/>
                <a:gd name="T31" fmla="*/ 465 h 935"/>
                <a:gd name="T32" fmla="*/ 55 w 941"/>
                <a:gd name="T33" fmla="*/ 231 h 935"/>
                <a:gd name="T34" fmla="*/ 207 w 941"/>
                <a:gd name="T35" fmla="*/ 62 h 935"/>
                <a:gd name="T36" fmla="*/ 429 w 941"/>
                <a:gd name="T37" fmla="*/ 0 h 935"/>
                <a:gd name="T38" fmla="*/ 563 w 941"/>
                <a:gd name="T39" fmla="*/ 25 h 935"/>
                <a:gd name="T40" fmla="*/ 683 w 941"/>
                <a:gd name="T41" fmla="*/ 98 h 935"/>
                <a:gd name="T42" fmla="*/ 740 w 941"/>
                <a:gd name="T43" fmla="*/ 173 h 935"/>
                <a:gd name="T44" fmla="*/ 740 w 941"/>
                <a:gd name="T45" fmla="*/ 20 h 935"/>
                <a:gd name="T46" fmla="*/ 941 w 941"/>
                <a:gd name="T47" fmla="*/ 20 h 935"/>
                <a:gd name="T48" fmla="*/ 941 w 941"/>
                <a:gd name="T49" fmla="*/ 721 h 935"/>
                <a:gd name="T50" fmla="*/ 941 w 941"/>
                <a:gd name="T51" fmla="*/ 819 h 935"/>
                <a:gd name="T52" fmla="*/ 941 w 941"/>
                <a:gd name="T53" fmla="*/ 914 h 935"/>
                <a:gd name="T54" fmla="*/ 740 w 941"/>
                <a:gd name="T55" fmla="*/ 914 h 935"/>
                <a:gd name="T56" fmla="*/ 740 w 941"/>
                <a:gd name="T57" fmla="*/ 813 h 935"/>
                <a:gd name="T58" fmla="*/ 740 w 941"/>
                <a:gd name="T59" fmla="*/ 758 h 935"/>
                <a:gd name="T60" fmla="*/ 628 w 941"/>
                <a:gd name="T61" fmla="*/ 877 h 935"/>
                <a:gd name="T62" fmla="*/ 429 w 941"/>
                <a:gd name="T63" fmla="*/ 935 h 935"/>
                <a:gd name="T64" fmla="*/ 207 w 941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9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7" y="329"/>
                  </a:cubicBezTo>
                  <a:cubicBezTo>
                    <a:pt x="685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7" y="228"/>
                  </a:cubicBezTo>
                  <a:cubicBezTo>
                    <a:pt x="297" y="253"/>
                    <a:pt x="265" y="286"/>
                    <a:pt x="242" y="329"/>
                  </a:cubicBezTo>
                  <a:cubicBezTo>
                    <a:pt x="219" y="372"/>
                    <a:pt x="208" y="418"/>
                    <a:pt x="208" y="467"/>
                  </a:cubicBezTo>
                  <a:cubicBezTo>
                    <a:pt x="208" y="519"/>
                    <a:pt x="220" y="566"/>
                    <a:pt x="243" y="607"/>
                  </a:cubicBezTo>
                  <a:cubicBezTo>
                    <a:pt x="267" y="649"/>
                    <a:pt x="298" y="682"/>
                    <a:pt x="338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7" y="873"/>
                  </a:moveTo>
                  <a:cubicBezTo>
                    <a:pt x="142" y="831"/>
                    <a:pt x="91" y="775"/>
                    <a:pt x="55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5" y="231"/>
                  </a:cubicBezTo>
                  <a:cubicBezTo>
                    <a:pt x="91" y="160"/>
                    <a:pt x="142" y="103"/>
                    <a:pt x="207" y="62"/>
                  </a:cubicBezTo>
                  <a:cubicBezTo>
                    <a:pt x="272" y="21"/>
                    <a:pt x="346" y="0"/>
                    <a:pt x="429" y="0"/>
                  </a:cubicBezTo>
                  <a:cubicBezTo>
                    <a:pt x="473" y="0"/>
                    <a:pt x="518" y="8"/>
                    <a:pt x="563" y="25"/>
                  </a:cubicBezTo>
                  <a:cubicBezTo>
                    <a:pt x="608" y="41"/>
                    <a:pt x="648" y="66"/>
                    <a:pt x="683" y="98"/>
                  </a:cubicBezTo>
                  <a:cubicBezTo>
                    <a:pt x="707" y="120"/>
                    <a:pt x="726" y="145"/>
                    <a:pt x="740" y="173"/>
                  </a:cubicBezTo>
                  <a:lnTo>
                    <a:pt x="740" y="20"/>
                  </a:lnTo>
                  <a:lnTo>
                    <a:pt x="941" y="20"/>
                  </a:lnTo>
                  <a:lnTo>
                    <a:pt x="941" y="721"/>
                  </a:lnTo>
                  <a:lnTo>
                    <a:pt x="941" y="819"/>
                  </a:lnTo>
                  <a:lnTo>
                    <a:pt x="941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8" y="847"/>
                    <a:pt x="628" y="877"/>
                  </a:cubicBezTo>
                  <a:cubicBezTo>
                    <a:pt x="566" y="916"/>
                    <a:pt x="499" y="935"/>
                    <a:pt x="429" y="935"/>
                  </a:cubicBezTo>
                  <a:cubicBezTo>
                    <a:pt x="346" y="935"/>
                    <a:pt x="272" y="914"/>
                    <a:pt x="207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C20794D-6F6F-F452-96E5-B5E9ABF7E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3863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8 w 827"/>
                <a:gd name="T9" fmla="*/ 57 h 918"/>
                <a:gd name="T10" fmla="*/ 489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7 w 827"/>
                <a:gd name="T21" fmla="*/ 918 h 918"/>
                <a:gd name="T22" fmla="*/ 617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1 w 827"/>
                <a:gd name="T29" fmla="*/ 222 h 918"/>
                <a:gd name="T30" fmla="*/ 235 w 827"/>
                <a:gd name="T31" fmla="*/ 298 h 918"/>
                <a:gd name="T32" fmla="*/ 207 w 827"/>
                <a:gd name="T33" fmla="*/ 412 h 918"/>
                <a:gd name="T34" fmla="*/ 207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8" y="57"/>
                  </a:cubicBezTo>
                  <a:cubicBezTo>
                    <a:pt x="355" y="19"/>
                    <a:pt x="419" y="0"/>
                    <a:pt x="489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7" y="918"/>
                  </a:lnTo>
                  <a:lnTo>
                    <a:pt x="617" y="404"/>
                  </a:lnTo>
                  <a:cubicBezTo>
                    <a:pt x="617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79" y="195"/>
                    <a:pt x="344" y="204"/>
                    <a:pt x="311" y="222"/>
                  </a:cubicBezTo>
                  <a:cubicBezTo>
                    <a:pt x="279" y="240"/>
                    <a:pt x="254" y="265"/>
                    <a:pt x="235" y="298"/>
                  </a:cubicBezTo>
                  <a:cubicBezTo>
                    <a:pt x="217" y="331"/>
                    <a:pt x="207" y="369"/>
                    <a:pt x="207" y="412"/>
                  </a:cubicBezTo>
                  <a:lnTo>
                    <a:pt x="207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226C46D-835A-D341-D955-52FADCF60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163" y="587375"/>
              <a:ext cx="169862" cy="169863"/>
            </a:xfrm>
            <a:custGeom>
              <a:avLst/>
              <a:gdLst>
                <a:gd name="T0" fmla="*/ 611 w 940"/>
                <a:gd name="T1" fmla="*/ 708 h 935"/>
                <a:gd name="T2" fmla="*/ 706 w 940"/>
                <a:gd name="T3" fmla="*/ 606 h 935"/>
                <a:gd name="T4" fmla="*/ 740 w 940"/>
                <a:gd name="T5" fmla="*/ 467 h 935"/>
                <a:gd name="T6" fmla="*/ 706 w 940"/>
                <a:gd name="T7" fmla="*/ 329 h 935"/>
                <a:gd name="T8" fmla="*/ 612 w 940"/>
                <a:gd name="T9" fmla="*/ 228 h 935"/>
                <a:gd name="T10" fmla="*/ 473 w 940"/>
                <a:gd name="T11" fmla="*/ 191 h 935"/>
                <a:gd name="T12" fmla="*/ 336 w 940"/>
                <a:gd name="T13" fmla="*/ 228 h 935"/>
                <a:gd name="T14" fmla="*/ 242 w 940"/>
                <a:gd name="T15" fmla="*/ 329 h 935"/>
                <a:gd name="T16" fmla="*/ 207 w 940"/>
                <a:gd name="T17" fmla="*/ 467 h 935"/>
                <a:gd name="T18" fmla="*/ 243 w 940"/>
                <a:gd name="T19" fmla="*/ 607 h 935"/>
                <a:gd name="T20" fmla="*/ 337 w 940"/>
                <a:gd name="T21" fmla="*/ 708 h 935"/>
                <a:gd name="T22" fmla="*/ 473 w 940"/>
                <a:gd name="T23" fmla="*/ 746 h 935"/>
                <a:gd name="T24" fmla="*/ 611 w 940"/>
                <a:gd name="T25" fmla="*/ 708 h 935"/>
                <a:gd name="T26" fmla="*/ 206 w 940"/>
                <a:gd name="T27" fmla="*/ 873 h 935"/>
                <a:gd name="T28" fmla="*/ 54 w 940"/>
                <a:gd name="T29" fmla="*/ 704 h 935"/>
                <a:gd name="T30" fmla="*/ 0 w 940"/>
                <a:gd name="T31" fmla="*/ 465 h 935"/>
                <a:gd name="T32" fmla="*/ 54 w 940"/>
                <a:gd name="T33" fmla="*/ 231 h 935"/>
                <a:gd name="T34" fmla="*/ 206 w 940"/>
                <a:gd name="T35" fmla="*/ 62 h 935"/>
                <a:gd name="T36" fmla="*/ 428 w 940"/>
                <a:gd name="T37" fmla="*/ 0 h 935"/>
                <a:gd name="T38" fmla="*/ 563 w 940"/>
                <a:gd name="T39" fmla="*/ 25 h 935"/>
                <a:gd name="T40" fmla="*/ 682 w 940"/>
                <a:gd name="T41" fmla="*/ 98 h 935"/>
                <a:gd name="T42" fmla="*/ 740 w 940"/>
                <a:gd name="T43" fmla="*/ 173 h 935"/>
                <a:gd name="T44" fmla="*/ 740 w 940"/>
                <a:gd name="T45" fmla="*/ 20 h 935"/>
                <a:gd name="T46" fmla="*/ 940 w 940"/>
                <a:gd name="T47" fmla="*/ 20 h 935"/>
                <a:gd name="T48" fmla="*/ 940 w 940"/>
                <a:gd name="T49" fmla="*/ 721 h 935"/>
                <a:gd name="T50" fmla="*/ 940 w 940"/>
                <a:gd name="T51" fmla="*/ 819 h 935"/>
                <a:gd name="T52" fmla="*/ 940 w 940"/>
                <a:gd name="T53" fmla="*/ 914 h 935"/>
                <a:gd name="T54" fmla="*/ 740 w 940"/>
                <a:gd name="T55" fmla="*/ 914 h 935"/>
                <a:gd name="T56" fmla="*/ 740 w 940"/>
                <a:gd name="T57" fmla="*/ 813 h 935"/>
                <a:gd name="T58" fmla="*/ 740 w 940"/>
                <a:gd name="T59" fmla="*/ 758 h 935"/>
                <a:gd name="T60" fmla="*/ 628 w 940"/>
                <a:gd name="T61" fmla="*/ 877 h 935"/>
                <a:gd name="T62" fmla="*/ 428 w 940"/>
                <a:gd name="T63" fmla="*/ 935 h 935"/>
                <a:gd name="T64" fmla="*/ 206 w 940"/>
                <a:gd name="T65" fmla="*/ 87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0" h="935">
                  <a:moveTo>
                    <a:pt x="611" y="708"/>
                  </a:moveTo>
                  <a:cubicBezTo>
                    <a:pt x="651" y="682"/>
                    <a:pt x="683" y="648"/>
                    <a:pt x="706" y="606"/>
                  </a:cubicBezTo>
                  <a:cubicBezTo>
                    <a:pt x="728" y="564"/>
                    <a:pt x="740" y="518"/>
                    <a:pt x="740" y="467"/>
                  </a:cubicBezTo>
                  <a:cubicBezTo>
                    <a:pt x="740" y="418"/>
                    <a:pt x="729" y="372"/>
                    <a:pt x="706" y="329"/>
                  </a:cubicBezTo>
                  <a:cubicBezTo>
                    <a:pt x="684" y="286"/>
                    <a:pt x="653" y="253"/>
                    <a:pt x="612" y="228"/>
                  </a:cubicBezTo>
                  <a:cubicBezTo>
                    <a:pt x="571" y="203"/>
                    <a:pt x="525" y="191"/>
                    <a:pt x="473" y="191"/>
                  </a:cubicBezTo>
                  <a:cubicBezTo>
                    <a:pt x="422" y="191"/>
                    <a:pt x="377" y="203"/>
                    <a:pt x="336" y="228"/>
                  </a:cubicBezTo>
                  <a:cubicBezTo>
                    <a:pt x="296" y="253"/>
                    <a:pt x="265" y="286"/>
                    <a:pt x="242" y="329"/>
                  </a:cubicBezTo>
                  <a:cubicBezTo>
                    <a:pt x="219" y="372"/>
                    <a:pt x="207" y="418"/>
                    <a:pt x="207" y="467"/>
                  </a:cubicBezTo>
                  <a:cubicBezTo>
                    <a:pt x="207" y="519"/>
                    <a:pt x="219" y="566"/>
                    <a:pt x="243" y="607"/>
                  </a:cubicBezTo>
                  <a:cubicBezTo>
                    <a:pt x="266" y="649"/>
                    <a:pt x="298" y="682"/>
                    <a:pt x="337" y="708"/>
                  </a:cubicBezTo>
                  <a:cubicBezTo>
                    <a:pt x="377" y="733"/>
                    <a:pt x="422" y="746"/>
                    <a:pt x="473" y="746"/>
                  </a:cubicBezTo>
                  <a:cubicBezTo>
                    <a:pt x="525" y="746"/>
                    <a:pt x="571" y="733"/>
                    <a:pt x="611" y="708"/>
                  </a:cubicBezTo>
                  <a:close/>
                  <a:moveTo>
                    <a:pt x="206" y="873"/>
                  </a:moveTo>
                  <a:cubicBezTo>
                    <a:pt x="142" y="831"/>
                    <a:pt x="91" y="775"/>
                    <a:pt x="54" y="704"/>
                  </a:cubicBezTo>
                  <a:cubicBezTo>
                    <a:pt x="18" y="633"/>
                    <a:pt x="0" y="553"/>
                    <a:pt x="0" y="465"/>
                  </a:cubicBezTo>
                  <a:cubicBezTo>
                    <a:pt x="0" y="380"/>
                    <a:pt x="18" y="302"/>
                    <a:pt x="54" y="231"/>
                  </a:cubicBezTo>
                  <a:cubicBezTo>
                    <a:pt x="91" y="160"/>
                    <a:pt x="142" y="103"/>
                    <a:pt x="206" y="62"/>
                  </a:cubicBezTo>
                  <a:cubicBezTo>
                    <a:pt x="271" y="21"/>
                    <a:pt x="345" y="0"/>
                    <a:pt x="428" y="0"/>
                  </a:cubicBezTo>
                  <a:cubicBezTo>
                    <a:pt x="473" y="0"/>
                    <a:pt x="517" y="8"/>
                    <a:pt x="563" y="25"/>
                  </a:cubicBezTo>
                  <a:cubicBezTo>
                    <a:pt x="608" y="41"/>
                    <a:pt x="648" y="66"/>
                    <a:pt x="682" y="98"/>
                  </a:cubicBezTo>
                  <a:cubicBezTo>
                    <a:pt x="706" y="120"/>
                    <a:pt x="725" y="145"/>
                    <a:pt x="740" y="173"/>
                  </a:cubicBezTo>
                  <a:lnTo>
                    <a:pt x="740" y="20"/>
                  </a:lnTo>
                  <a:lnTo>
                    <a:pt x="940" y="20"/>
                  </a:lnTo>
                  <a:lnTo>
                    <a:pt x="940" y="721"/>
                  </a:lnTo>
                  <a:lnTo>
                    <a:pt x="940" y="819"/>
                  </a:lnTo>
                  <a:lnTo>
                    <a:pt x="940" y="914"/>
                  </a:lnTo>
                  <a:lnTo>
                    <a:pt x="740" y="914"/>
                  </a:lnTo>
                  <a:lnTo>
                    <a:pt x="740" y="813"/>
                  </a:lnTo>
                  <a:lnTo>
                    <a:pt x="740" y="758"/>
                  </a:lnTo>
                  <a:cubicBezTo>
                    <a:pt x="715" y="807"/>
                    <a:pt x="677" y="847"/>
                    <a:pt x="628" y="877"/>
                  </a:cubicBezTo>
                  <a:cubicBezTo>
                    <a:pt x="565" y="916"/>
                    <a:pt x="499" y="935"/>
                    <a:pt x="428" y="935"/>
                  </a:cubicBezTo>
                  <a:cubicBezTo>
                    <a:pt x="345" y="935"/>
                    <a:pt x="271" y="914"/>
                    <a:pt x="206" y="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49B9B53-8FF8-5712-1EA7-534016AB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5188" y="587375"/>
              <a:ext cx="149225" cy="165100"/>
            </a:xfrm>
            <a:custGeom>
              <a:avLst/>
              <a:gdLst>
                <a:gd name="T0" fmla="*/ 0 w 827"/>
                <a:gd name="T1" fmla="*/ 24 h 918"/>
                <a:gd name="T2" fmla="*/ 202 w 827"/>
                <a:gd name="T3" fmla="*/ 24 h 918"/>
                <a:gd name="T4" fmla="*/ 202 w 827"/>
                <a:gd name="T5" fmla="*/ 165 h 918"/>
                <a:gd name="T6" fmla="*/ 206 w 827"/>
                <a:gd name="T7" fmla="*/ 157 h 918"/>
                <a:gd name="T8" fmla="*/ 299 w 827"/>
                <a:gd name="T9" fmla="*/ 57 h 918"/>
                <a:gd name="T10" fmla="*/ 490 w 827"/>
                <a:gd name="T11" fmla="*/ 0 h 918"/>
                <a:gd name="T12" fmla="*/ 662 w 827"/>
                <a:gd name="T13" fmla="*/ 42 h 918"/>
                <a:gd name="T14" fmla="*/ 783 w 827"/>
                <a:gd name="T15" fmla="*/ 158 h 918"/>
                <a:gd name="T16" fmla="*/ 827 w 827"/>
                <a:gd name="T17" fmla="*/ 327 h 918"/>
                <a:gd name="T18" fmla="*/ 827 w 827"/>
                <a:gd name="T19" fmla="*/ 918 h 918"/>
                <a:gd name="T20" fmla="*/ 618 w 827"/>
                <a:gd name="T21" fmla="*/ 918 h 918"/>
                <a:gd name="T22" fmla="*/ 618 w 827"/>
                <a:gd name="T23" fmla="*/ 404 h 918"/>
                <a:gd name="T24" fmla="*/ 566 w 827"/>
                <a:gd name="T25" fmla="*/ 250 h 918"/>
                <a:gd name="T26" fmla="*/ 419 w 827"/>
                <a:gd name="T27" fmla="*/ 195 h 918"/>
                <a:gd name="T28" fmla="*/ 312 w 827"/>
                <a:gd name="T29" fmla="*/ 222 h 918"/>
                <a:gd name="T30" fmla="*/ 236 w 827"/>
                <a:gd name="T31" fmla="*/ 298 h 918"/>
                <a:gd name="T32" fmla="*/ 208 w 827"/>
                <a:gd name="T33" fmla="*/ 412 h 918"/>
                <a:gd name="T34" fmla="*/ 208 w 827"/>
                <a:gd name="T35" fmla="*/ 918 h 918"/>
                <a:gd name="T36" fmla="*/ 0 w 827"/>
                <a:gd name="T37" fmla="*/ 918 h 918"/>
                <a:gd name="T38" fmla="*/ 0 w 827"/>
                <a:gd name="T39" fmla="*/ 224 h 918"/>
                <a:gd name="T40" fmla="*/ 0 w 827"/>
                <a:gd name="T41" fmla="*/ 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7" h="918">
                  <a:moveTo>
                    <a:pt x="0" y="24"/>
                  </a:moveTo>
                  <a:lnTo>
                    <a:pt x="202" y="24"/>
                  </a:lnTo>
                  <a:lnTo>
                    <a:pt x="202" y="165"/>
                  </a:lnTo>
                  <a:lnTo>
                    <a:pt x="206" y="157"/>
                  </a:lnTo>
                  <a:cubicBezTo>
                    <a:pt x="226" y="115"/>
                    <a:pt x="259" y="83"/>
                    <a:pt x="299" y="57"/>
                  </a:cubicBezTo>
                  <a:cubicBezTo>
                    <a:pt x="355" y="19"/>
                    <a:pt x="419" y="0"/>
                    <a:pt x="490" y="0"/>
                  </a:cubicBezTo>
                  <a:cubicBezTo>
                    <a:pt x="554" y="0"/>
                    <a:pt x="611" y="14"/>
                    <a:pt x="662" y="42"/>
                  </a:cubicBezTo>
                  <a:cubicBezTo>
                    <a:pt x="713" y="70"/>
                    <a:pt x="753" y="108"/>
                    <a:pt x="783" y="158"/>
                  </a:cubicBezTo>
                  <a:cubicBezTo>
                    <a:pt x="812" y="207"/>
                    <a:pt x="827" y="263"/>
                    <a:pt x="827" y="327"/>
                  </a:cubicBezTo>
                  <a:lnTo>
                    <a:pt x="827" y="918"/>
                  </a:lnTo>
                  <a:lnTo>
                    <a:pt x="618" y="918"/>
                  </a:lnTo>
                  <a:lnTo>
                    <a:pt x="618" y="404"/>
                  </a:lnTo>
                  <a:cubicBezTo>
                    <a:pt x="618" y="339"/>
                    <a:pt x="600" y="288"/>
                    <a:pt x="566" y="250"/>
                  </a:cubicBezTo>
                  <a:cubicBezTo>
                    <a:pt x="531" y="213"/>
                    <a:pt x="482" y="195"/>
                    <a:pt x="419" y="195"/>
                  </a:cubicBezTo>
                  <a:cubicBezTo>
                    <a:pt x="380" y="195"/>
                    <a:pt x="344" y="204"/>
                    <a:pt x="312" y="222"/>
                  </a:cubicBezTo>
                  <a:cubicBezTo>
                    <a:pt x="279" y="240"/>
                    <a:pt x="254" y="265"/>
                    <a:pt x="236" y="298"/>
                  </a:cubicBezTo>
                  <a:cubicBezTo>
                    <a:pt x="217" y="331"/>
                    <a:pt x="208" y="369"/>
                    <a:pt x="208" y="412"/>
                  </a:cubicBezTo>
                  <a:lnTo>
                    <a:pt x="208" y="918"/>
                  </a:lnTo>
                  <a:lnTo>
                    <a:pt x="0" y="918"/>
                  </a:lnTo>
                  <a:lnTo>
                    <a:pt x="0" y="2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7211E2B-161C-3614-138C-F76807092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63325" y="323850"/>
              <a:ext cx="193675" cy="66675"/>
            </a:xfrm>
            <a:custGeom>
              <a:avLst/>
              <a:gdLst>
                <a:gd name="T0" fmla="*/ 879 w 1074"/>
                <a:gd name="T1" fmla="*/ 0 h 368"/>
                <a:gd name="T2" fmla="*/ 200 w 1074"/>
                <a:gd name="T3" fmla="*/ 0 h 368"/>
                <a:gd name="T4" fmla="*/ 13 w 1074"/>
                <a:gd name="T5" fmla="*/ 163 h 368"/>
                <a:gd name="T6" fmla="*/ 195 w 1074"/>
                <a:gd name="T7" fmla="*/ 368 h 368"/>
                <a:gd name="T8" fmla="*/ 874 w 1074"/>
                <a:gd name="T9" fmla="*/ 368 h 368"/>
                <a:gd name="T10" fmla="*/ 1061 w 1074"/>
                <a:gd name="T11" fmla="*/ 205 h 368"/>
                <a:gd name="T12" fmla="*/ 879 w 1074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368">
                  <a:moveTo>
                    <a:pt x="879" y="0"/>
                  </a:moveTo>
                  <a:lnTo>
                    <a:pt x="200" y="0"/>
                  </a:lnTo>
                  <a:cubicBezTo>
                    <a:pt x="106" y="0"/>
                    <a:pt x="24" y="69"/>
                    <a:pt x="13" y="163"/>
                  </a:cubicBezTo>
                  <a:cubicBezTo>
                    <a:pt x="0" y="273"/>
                    <a:pt x="87" y="368"/>
                    <a:pt x="195" y="368"/>
                  </a:cubicBezTo>
                  <a:lnTo>
                    <a:pt x="874" y="368"/>
                  </a:lnTo>
                  <a:cubicBezTo>
                    <a:pt x="968" y="368"/>
                    <a:pt x="1051" y="299"/>
                    <a:pt x="1061" y="205"/>
                  </a:cubicBezTo>
                  <a:cubicBezTo>
                    <a:pt x="1074" y="95"/>
                    <a:pt x="987" y="0"/>
                    <a:pt x="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6DD7BFD-BA4D-95A6-F685-CC21E163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323850"/>
              <a:ext cx="309562" cy="66675"/>
            </a:xfrm>
            <a:custGeom>
              <a:avLst/>
              <a:gdLst>
                <a:gd name="T0" fmla="*/ 1521 w 1716"/>
                <a:gd name="T1" fmla="*/ 0 h 367"/>
                <a:gd name="T2" fmla="*/ 200 w 1716"/>
                <a:gd name="T3" fmla="*/ 0 h 367"/>
                <a:gd name="T4" fmla="*/ 12 w 1716"/>
                <a:gd name="T5" fmla="*/ 162 h 367"/>
                <a:gd name="T6" fmla="*/ 195 w 1716"/>
                <a:gd name="T7" fmla="*/ 367 h 367"/>
                <a:gd name="T8" fmla="*/ 1516 w 1716"/>
                <a:gd name="T9" fmla="*/ 367 h 367"/>
                <a:gd name="T10" fmla="*/ 1703 w 1716"/>
                <a:gd name="T11" fmla="*/ 205 h 367"/>
                <a:gd name="T12" fmla="*/ 1521 w 1716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367">
                  <a:moveTo>
                    <a:pt x="1521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1516" y="367"/>
                  </a:lnTo>
                  <a:cubicBezTo>
                    <a:pt x="1610" y="367"/>
                    <a:pt x="1693" y="298"/>
                    <a:pt x="1703" y="205"/>
                  </a:cubicBezTo>
                  <a:cubicBezTo>
                    <a:pt x="1716" y="94"/>
                    <a:pt x="1629" y="0"/>
                    <a:pt x="1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D4FE42B-1B10-6BB2-80A1-4A34B6945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446088"/>
              <a:ext cx="214312" cy="66675"/>
            </a:xfrm>
            <a:custGeom>
              <a:avLst/>
              <a:gdLst>
                <a:gd name="T0" fmla="*/ 990 w 1185"/>
                <a:gd name="T1" fmla="*/ 0 h 367"/>
                <a:gd name="T2" fmla="*/ 200 w 1185"/>
                <a:gd name="T3" fmla="*/ 0 h 367"/>
                <a:gd name="T4" fmla="*/ 12 w 1185"/>
                <a:gd name="T5" fmla="*/ 163 h 367"/>
                <a:gd name="T6" fmla="*/ 195 w 1185"/>
                <a:gd name="T7" fmla="*/ 367 h 367"/>
                <a:gd name="T8" fmla="*/ 985 w 1185"/>
                <a:gd name="T9" fmla="*/ 367 h 367"/>
                <a:gd name="T10" fmla="*/ 1172 w 1185"/>
                <a:gd name="T11" fmla="*/ 205 h 367"/>
                <a:gd name="T12" fmla="*/ 990 w 1185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367">
                  <a:moveTo>
                    <a:pt x="990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3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985" y="367"/>
                  </a:lnTo>
                  <a:cubicBezTo>
                    <a:pt x="1079" y="367"/>
                    <a:pt x="1162" y="299"/>
                    <a:pt x="1172" y="205"/>
                  </a:cubicBezTo>
                  <a:cubicBezTo>
                    <a:pt x="1185" y="95"/>
                    <a:pt x="1098" y="0"/>
                    <a:pt x="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E8D746D-8939-FE33-815D-9BB828AC4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569913"/>
              <a:ext cx="117475" cy="66675"/>
            </a:xfrm>
            <a:custGeom>
              <a:avLst/>
              <a:gdLst>
                <a:gd name="T0" fmla="*/ 195 w 653"/>
                <a:gd name="T1" fmla="*/ 367 h 367"/>
                <a:gd name="T2" fmla="*/ 454 w 653"/>
                <a:gd name="T3" fmla="*/ 367 h 367"/>
                <a:gd name="T4" fmla="*/ 641 w 653"/>
                <a:gd name="T5" fmla="*/ 205 h 367"/>
                <a:gd name="T6" fmla="*/ 459 w 653"/>
                <a:gd name="T7" fmla="*/ 0 h 367"/>
                <a:gd name="T8" fmla="*/ 200 w 653"/>
                <a:gd name="T9" fmla="*/ 0 h 367"/>
                <a:gd name="T10" fmla="*/ 12 w 653"/>
                <a:gd name="T11" fmla="*/ 162 h 367"/>
                <a:gd name="T12" fmla="*/ 195 w 65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367">
                  <a:moveTo>
                    <a:pt x="195" y="367"/>
                  </a:moveTo>
                  <a:lnTo>
                    <a:pt x="454" y="367"/>
                  </a:lnTo>
                  <a:cubicBezTo>
                    <a:pt x="548" y="367"/>
                    <a:pt x="630" y="298"/>
                    <a:pt x="641" y="205"/>
                  </a:cubicBezTo>
                  <a:cubicBezTo>
                    <a:pt x="653" y="94"/>
                    <a:pt x="567" y="0"/>
                    <a:pt x="459" y="0"/>
                  </a:cubicBezTo>
                  <a:lnTo>
                    <a:pt x="200" y="0"/>
                  </a:lnTo>
                  <a:cubicBezTo>
                    <a:pt x="106" y="0"/>
                    <a:pt x="23" y="68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6757B561-659E-639A-9EA5-0B2C43406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7800" y="692150"/>
              <a:ext cx="152400" cy="66675"/>
            </a:xfrm>
            <a:custGeom>
              <a:avLst/>
              <a:gdLst>
                <a:gd name="T0" fmla="*/ 648 w 843"/>
                <a:gd name="T1" fmla="*/ 0 h 367"/>
                <a:gd name="T2" fmla="*/ 200 w 843"/>
                <a:gd name="T3" fmla="*/ 0 h 367"/>
                <a:gd name="T4" fmla="*/ 12 w 843"/>
                <a:gd name="T5" fmla="*/ 162 h 367"/>
                <a:gd name="T6" fmla="*/ 195 w 843"/>
                <a:gd name="T7" fmla="*/ 367 h 367"/>
                <a:gd name="T8" fmla="*/ 643 w 843"/>
                <a:gd name="T9" fmla="*/ 367 h 367"/>
                <a:gd name="T10" fmla="*/ 831 w 843"/>
                <a:gd name="T11" fmla="*/ 205 h 367"/>
                <a:gd name="T12" fmla="*/ 648 w 84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67">
                  <a:moveTo>
                    <a:pt x="648" y="0"/>
                  </a:moveTo>
                  <a:lnTo>
                    <a:pt x="200" y="0"/>
                  </a:lnTo>
                  <a:cubicBezTo>
                    <a:pt x="106" y="0"/>
                    <a:pt x="23" y="69"/>
                    <a:pt x="12" y="162"/>
                  </a:cubicBezTo>
                  <a:cubicBezTo>
                    <a:pt x="0" y="273"/>
                    <a:pt x="87" y="367"/>
                    <a:pt x="195" y="367"/>
                  </a:cubicBezTo>
                  <a:lnTo>
                    <a:pt x="643" y="367"/>
                  </a:lnTo>
                  <a:cubicBezTo>
                    <a:pt x="737" y="367"/>
                    <a:pt x="820" y="298"/>
                    <a:pt x="831" y="205"/>
                  </a:cubicBezTo>
                  <a:cubicBezTo>
                    <a:pt x="843" y="94"/>
                    <a:pt x="756" y="0"/>
                    <a:pt x="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BAA5DCD-C354-1145-EB30-C3CFD8E8D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9250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7DA42E38-8E1A-2744-0726-21C588EE4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5600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343C60BD-C0F5-B58D-9B0F-A767B1026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585788"/>
              <a:ext cx="130175" cy="173038"/>
            </a:xfrm>
            <a:custGeom>
              <a:avLst/>
              <a:gdLst>
                <a:gd name="T0" fmla="*/ 647 w 720"/>
                <a:gd name="T1" fmla="*/ 469 h 950"/>
                <a:gd name="T2" fmla="*/ 455 w 720"/>
                <a:gd name="T3" fmla="*/ 377 h 950"/>
                <a:gd name="T4" fmla="*/ 371 w 720"/>
                <a:gd name="T5" fmla="*/ 358 h 950"/>
                <a:gd name="T6" fmla="*/ 273 w 720"/>
                <a:gd name="T7" fmla="*/ 323 h 950"/>
                <a:gd name="T8" fmla="*/ 240 w 720"/>
                <a:gd name="T9" fmla="*/ 262 h 950"/>
                <a:gd name="T10" fmla="*/ 274 w 720"/>
                <a:gd name="T11" fmla="*/ 197 h 950"/>
                <a:gd name="T12" fmla="*/ 364 w 720"/>
                <a:gd name="T13" fmla="*/ 171 h 950"/>
                <a:gd name="T14" fmla="*/ 473 w 720"/>
                <a:gd name="T15" fmla="*/ 204 h 950"/>
                <a:gd name="T16" fmla="*/ 529 w 720"/>
                <a:gd name="T17" fmla="*/ 286 h 950"/>
                <a:gd name="T18" fmla="*/ 706 w 720"/>
                <a:gd name="T19" fmla="*/ 214 h 950"/>
                <a:gd name="T20" fmla="*/ 596 w 720"/>
                <a:gd name="T21" fmla="*/ 65 h 950"/>
                <a:gd name="T22" fmla="*/ 371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1 w 720"/>
                <a:gd name="T29" fmla="*/ 281 h 950"/>
                <a:gd name="T30" fmla="*/ 107 w 720"/>
                <a:gd name="T31" fmla="*/ 446 h 950"/>
                <a:gd name="T32" fmla="*/ 308 w 720"/>
                <a:gd name="T33" fmla="*/ 540 h 950"/>
                <a:gd name="T34" fmla="*/ 396 w 720"/>
                <a:gd name="T35" fmla="*/ 561 h 950"/>
                <a:gd name="T36" fmla="*/ 488 w 720"/>
                <a:gd name="T37" fmla="*/ 598 h 950"/>
                <a:gd name="T38" fmla="*/ 520 w 720"/>
                <a:gd name="T39" fmla="*/ 665 h 950"/>
                <a:gd name="T40" fmla="*/ 483 w 720"/>
                <a:gd name="T41" fmla="*/ 742 h 950"/>
                <a:gd name="T42" fmla="*/ 381 w 720"/>
                <a:gd name="T43" fmla="*/ 772 h 950"/>
                <a:gd name="T44" fmla="*/ 243 w 720"/>
                <a:gd name="T45" fmla="*/ 726 h 950"/>
                <a:gd name="T46" fmla="*/ 181 w 720"/>
                <a:gd name="T47" fmla="*/ 628 h 950"/>
                <a:gd name="T48" fmla="*/ 0 w 720"/>
                <a:gd name="T49" fmla="*/ 689 h 950"/>
                <a:gd name="T50" fmla="*/ 124 w 720"/>
                <a:gd name="T51" fmla="*/ 876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2 h 950"/>
                <a:gd name="T58" fmla="*/ 720 w 720"/>
                <a:gd name="T59" fmla="*/ 650 h 950"/>
                <a:gd name="T60" fmla="*/ 647 w 720"/>
                <a:gd name="T61" fmla="*/ 469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9"/>
                  </a:moveTo>
                  <a:cubicBezTo>
                    <a:pt x="598" y="426"/>
                    <a:pt x="534" y="396"/>
                    <a:pt x="455" y="377"/>
                  </a:cubicBezTo>
                  <a:lnTo>
                    <a:pt x="371" y="358"/>
                  </a:lnTo>
                  <a:cubicBezTo>
                    <a:pt x="328" y="349"/>
                    <a:pt x="295" y="337"/>
                    <a:pt x="273" y="323"/>
                  </a:cubicBezTo>
                  <a:cubicBezTo>
                    <a:pt x="251" y="310"/>
                    <a:pt x="240" y="289"/>
                    <a:pt x="240" y="262"/>
                  </a:cubicBezTo>
                  <a:cubicBezTo>
                    <a:pt x="240" y="236"/>
                    <a:pt x="251" y="214"/>
                    <a:pt x="274" y="197"/>
                  </a:cubicBezTo>
                  <a:cubicBezTo>
                    <a:pt x="297" y="180"/>
                    <a:pt x="327" y="171"/>
                    <a:pt x="364" y="171"/>
                  </a:cubicBezTo>
                  <a:cubicBezTo>
                    <a:pt x="406" y="171"/>
                    <a:pt x="442" y="182"/>
                    <a:pt x="473" y="204"/>
                  </a:cubicBezTo>
                  <a:cubicBezTo>
                    <a:pt x="499" y="224"/>
                    <a:pt x="518" y="251"/>
                    <a:pt x="529" y="286"/>
                  </a:cubicBezTo>
                  <a:lnTo>
                    <a:pt x="706" y="214"/>
                  </a:lnTo>
                  <a:cubicBezTo>
                    <a:pt x="687" y="155"/>
                    <a:pt x="650" y="105"/>
                    <a:pt x="596" y="65"/>
                  </a:cubicBezTo>
                  <a:cubicBezTo>
                    <a:pt x="537" y="22"/>
                    <a:pt x="462" y="0"/>
                    <a:pt x="371" y="0"/>
                  </a:cubicBezTo>
                  <a:cubicBezTo>
                    <a:pt x="308" y="0"/>
                    <a:pt x="252" y="13"/>
                    <a:pt x="202" y="38"/>
                  </a:cubicBezTo>
                  <a:cubicBezTo>
                    <a:pt x="152" y="64"/>
                    <a:pt x="112" y="98"/>
                    <a:pt x="84" y="140"/>
                  </a:cubicBezTo>
                  <a:cubicBezTo>
                    <a:pt x="55" y="183"/>
                    <a:pt x="41" y="230"/>
                    <a:pt x="41" y="281"/>
                  </a:cubicBezTo>
                  <a:cubicBezTo>
                    <a:pt x="41" y="349"/>
                    <a:pt x="63" y="404"/>
                    <a:pt x="107" y="446"/>
                  </a:cubicBezTo>
                  <a:cubicBezTo>
                    <a:pt x="151" y="488"/>
                    <a:pt x="218" y="519"/>
                    <a:pt x="308" y="540"/>
                  </a:cubicBezTo>
                  <a:lnTo>
                    <a:pt x="396" y="561"/>
                  </a:lnTo>
                  <a:cubicBezTo>
                    <a:pt x="436" y="571"/>
                    <a:pt x="467" y="583"/>
                    <a:pt x="488" y="598"/>
                  </a:cubicBezTo>
                  <a:cubicBezTo>
                    <a:pt x="509" y="613"/>
                    <a:pt x="520" y="635"/>
                    <a:pt x="520" y="665"/>
                  </a:cubicBezTo>
                  <a:cubicBezTo>
                    <a:pt x="520" y="697"/>
                    <a:pt x="507" y="723"/>
                    <a:pt x="483" y="742"/>
                  </a:cubicBezTo>
                  <a:cubicBezTo>
                    <a:pt x="458" y="762"/>
                    <a:pt x="424" y="772"/>
                    <a:pt x="381" y="772"/>
                  </a:cubicBezTo>
                  <a:cubicBezTo>
                    <a:pt x="326" y="772"/>
                    <a:pt x="281" y="757"/>
                    <a:pt x="243" y="726"/>
                  </a:cubicBezTo>
                  <a:cubicBezTo>
                    <a:pt x="212" y="699"/>
                    <a:pt x="191" y="667"/>
                    <a:pt x="181" y="628"/>
                  </a:cubicBezTo>
                  <a:lnTo>
                    <a:pt x="0" y="689"/>
                  </a:lnTo>
                  <a:cubicBezTo>
                    <a:pt x="18" y="767"/>
                    <a:pt x="59" y="829"/>
                    <a:pt x="124" y="876"/>
                  </a:cubicBezTo>
                  <a:cubicBezTo>
                    <a:pt x="192" y="925"/>
                    <a:pt x="277" y="950"/>
                    <a:pt x="377" y="950"/>
                  </a:cubicBezTo>
                  <a:cubicBezTo>
                    <a:pt x="444" y="950"/>
                    <a:pt x="503" y="937"/>
                    <a:pt x="555" y="910"/>
                  </a:cubicBezTo>
                  <a:cubicBezTo>
                    <a:pt x="607" y="884"/>
                    <a:pt x="647" y="848"/>
                    <a:pt x="677" y="802"/>
                  </a:cubicBezTo>
                  <a:cubicBezTo>
                    <a:pt x="706" y="756"/>
                    <a:pt x="720" y="705"/>
                    <a:pt x="720" y="650"/>
                  </a:cubicBezTo>
                  <a:cubicBezTo>
                    <a:pt x="720" y="572"/>
                    <a:pt x="696" y="511"/>
                    <a:pt x="647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F59456A5-0E66-1CD6-B2EE-7C5F3DF81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50413" y="585788"/>
              <a:ext cx="128587" cy="173038"/>
            </a:xfrm>
            <a:custGeom>
              <a:avLst/>
              <a:gdLst>
                <a:gd name="T0" fmla="*/ 647 w 720"/>
                <a:gd name="T1" fmla="*/ 468 h 950"/>
                <a:gd name="T2" fmla="*/ 455 w 720"/>
                <a:gd name="T3" fmla="*/ 376 h 950"/>
                <a:gd name="T4" fmla="*/ 372 w 720"/>
                <a:gd name="T5" fmla="*/ 358 h 950"/>
                <a:gd name="T6" fmla="*/ 273 w 720"/>
                <a:gd name="T7" fmla="*/ 323 h 950"/>
                <a:gd name="T8" fmla="*/ 240 w 720"/>
                <a:gd name="T9" fmla="*/ 261 h 950"/>
                <a:gd name="T10" fmla="*/ 274 w 720"/>
                <a:gd name="T11" fmla="*/ 196 h 950"/>
                <a:gd name="T12" fmla="*/ 364 w 720"/>
                <a:gd name="T13" fmla="*/ 170 h 950"/>
                <a:gd name="T14" fmla="*/ 473 w 720"/>
                <a:gd name="T15" fmla="*/ 204 h 950"/>
                <a:gd name="T16" fmla="*/ 529 w 720"/>
                <a:gd name="T17" fmla="*/ 285 h 950"/>
                <a:gd name="T18" fmla="*/ 706 w 720"/>
                <a:gd name="T19" fmla="*/ 213 h 950"/>
                <a:gd name="T20" fmla="*/ 596 w 720"/>
                <a:gd name="T21" fmla="*/ 65 h 950"/>
                <a:gd name="T22" fmla="*/ 372 w 720"/>
                <a:gd name="T23" fmla="*/ 0 h 950"/>
                <a:gd name="T24" fmla="*/ 202 w 720"/>
                <a:gd name="T25" fmla="*/ 38 h 950"/>
                <a:gd name="T26" fmla="*/ 84 w 720"/>
                <a:gd name="T27" fmla="*/ 140 h 950"/>
                <a:gd name="T28" fmla="*/ 42 w 720"/>
                <a:gd name="T29" fmla="*/ 280 h 950"/>
                <a:gd name="T30" fmla="*/ 107 w 720"/>
                <a:gd name="T31" fmla="*/ 445 h 950"/>
                <a:gd name="T32" fmla="*/ 309 w 720"/>
                <a:gd name="T33" fmla="*/ 540 h 950"/>
                <a:gd name="T34" fmla="*/ 396 w 720"/>
                <a:gd name="T35" fmla="*/ 560 h 950"/>
                <a:gd name="T36" fmla="*/ 489 w 720"/>
                <a:gd name="T37" fmla="*/ 597 h 950"/>
                <a:gd name="T38" fmla="*/ 520 w 720"/>
                <a:gd name="T39" fmla="*/ 664 h 950"/>
                <a:gd name="T40" fmla="*/ 483 w 720"/>
                <a:gd name="T41" fmla="*/ 742 h 950"/>
                <a:gd name="T42" fmla="*/ 381 w 720"/>
                <a:gd name="T43" fmla="*/ 771 h 950"/>
                <a:gd name="T44" fmla="*/ 244 w 720"/>
                <a:gd name="T45" fmla="*/ 725 h 950"/>
                <a:gd name="T46" fmla="*/ 181 w 720"/>
                <a:gd name="T47" fmla="*/ 627 h 950"/>
                <a:gd name="T48" fmla="*/ 0 w 720"/>
                <a:gd name="T49" fmla="*/ 688 h 950"/>
                <a:gd name="T50" fmla="*/ 124 w 720"/>
                <a:gd name="T51" fmla="*/ 875 h 950"/>
                <a:gd name="T52" fmla="*/ 377 w 720"/>
                <a:gd name="T53" fmla="*/ 950 h 950"/>
                <a:gd name="T54" fmla="*/ 555 w 720"/>
                <a:gd name="T55" fmla="*/ 910 h 950"/>
                <a:gd name="T56" fmla="*/ 677 w 720"/>
                <a:gd name="T57" fmla="*/ 801 h 950"/>
                <a:gd name="T58" fmla="*/ 720 w 720"/>
                <a:gd name="T59" fmla="*/ 649 h 950"/>
                <a:gd name="T60" fmla="*/ 647 w 720"/>
                <a:gd name="T61" fmla="*/ 46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0" h="950">
                  <a:moveTo>
                    <a:pt x="647" y="468"/>
                  </a:moveTo>
                  <a:cubicBezTo>
                    <a:pt x="598" y="426"/>
                    <a:pt x="534" y="395"/>
                    <a:pt x="455" y="376"/>
                  </a:cubicBezTo>
                  <a:lnTo>
                    <a:pt x="372" y="358"/>
                  </a:lnTo>
                  <a:cubicBezTo>
                    <a:pt x="328" y="348"/>
                    <a:pt x="296" y="336"/>
                    <a:pt x="273" y="323"/>
                  </a:cubicBezTo>
                  <a:cubicBezTo>
                    <a:pt x="251" y="309"/>
                    <a:pt x="240" y="289"/>
                    <a:pt x="240" y="261"/>
                  </a:cubicBezTo>
                  <a:cubicBezTo>
                    <a:pt x="240" y="235"/>
                    <a:pt x="251" y="214"/>
                    <a:pt x="274" y="196"/>
                  </a:cubicBezTo>
                  <a:cubicBezTo>
                    <a:pt x="297" y="179"/>
                    <a:pt x="327" y="170"/>
                    <a:pt x="364" y="170"/>
                  </a:cubicBezTo>
                  <a:cubicBezTo>
                    <a:pt x="406" y="170"/>
                    <a:pt x="443" y="182"/>
                    <a:pt x="473" y="204"/>
                  </a:cubicBezTo>
                  <a:cubicBezTo>
                    <a:pt x="499" y="223"/>
                    <a:pt x="518" y="251"/>
                    <a:pt x="529" y="285"/>
                  </a:cubicBezTo>
                  <a:lnTo>
                    <a:pt x="706" y="213"/>
                  </a:lnTo>
                  <a:cubicBezTo>
                    <a:pt x="687" y="154"/>
                    <a:pt x="651" y="104"/>
                    <a:pt x="596" y="65"/>
                  </a:cubicBezTo>
                  <a:cubicBezTo>
                    <a:pt x="537" y="21"/>
                    <a:pt x="462" y="0"/>
                    <a:pt x="372" y="0"/>
                  </a:cubicBezTo>
                  <a:cubicBezTo>
                    <a:pt x="309" y="0"/>
                    <a:pt x="252" y="13"/>
                    <a:pt x="202" y="38"/>
                  </a:cubicBezTo>
                  <a:cubicBezTo>
                    <a:pt x="152" y="63"/>
                    <a:pt x="113" y="97"/>
                    <a:pt x="84" y="140"/>
                  </a:cubicBezTo>
                  <a:cubicBezTo>
                    <a:pt x="56" y="183"/>
                    <a:pt x="42" y="229"/>
                    <a:pt x="42" y="280"/>
                  </a:cubicBezTo>
                  <a:cubicBezTo>
                    <a:pt x="42" y="348"/>
                    <a:pt x="64" y="403"/>
                    <a:pt x="107" y="445"/>
                  </a:cubicBezTo>
                  <a:cubicBezTo>
                    <a:pt x="151" y="487"/>
                    <a:pt x="218" y="519"/>
                    <a:pt x="309" y="540"/>
                  </a:cubicBezTo>
                  <a:lnTo>
                    <a:pt x="396" y="560"/>
                  </a:lnTo>
                  <a:cubicBezTo>
                    <a:pt x="437" y="570"/>
                    <a:pt x="468" y="582"/>
                    <a:pt x="489" y="597"/>
                  </a:cubicBezTo>
                  <a:cubicBezTo>
                    <a:pt x="510" y="612"/>
                    <a:pt x="520" y="634"/>
                    <a:pt x="520" y="664"/>
                  </a:cubicBezTo>
                  <a:cubicBezTo>
                    <a:pt x="520" y="696"/>
                    <a:pt x="508" y="722"/>
                    <a:pt x="483" y="742"/>
                  </a:cubicBezTo>
                  <a:cubicBezTo>
                    <a:pt x="458" y="762"/>
                    <a:pt x="424" y="771"/>
                    <a:pt x="381" y="771"/>
                  </a:cubicBezTo>
                  <a:cubicBezTo>
                    <a:pt x="327" y="771"/>
                    <a:pt x="281" y="756"/>
                    <a:pt x="244" y="725"/>
                  </a:cubicBezTo>
                  <a:cubicBezTo>
                    <a:pt x="212" y="699"/>
                    <a:pt x="191" y="666"/>
                    <a:pt x="181" y="627"/>
                  </a:cubicBezTo>
                  <a:lnTo>
                    <a:pt x="0" y="688"/>
                  </a:lnTo>
                  <a:cubicBezTo>
                    <a:pt x="18" y="766"/>
                    <a:pt x="59" y="829"/>
                    <a:pt x="124" y="875"/>
                  </a:cubicBezTo>
                  <a:cubicBezTo>
                    <a:pt x="193" y="925"/>
                    <a:pt x="277" y="950"/>
                    <a:pt x="377" y="950"/>
                  </a:cubicBezTo>
                  <a:cubicBezTo>
                    <a:pt x="444" y="950"/>
                    <a:pt x="503" y="936"/>
                    <a:pt x="555" y="910"/>
                  </a:cubicBezTo>
                  <a:cubicBezTo>
                    <a:pt x="607" y="883"/>
                    <a:pt x="648" y="847"/>
                    <a:pt x="677" y="801"/>
                  </a:cubicBezTo>
                  <a:cubicBezTo>
                    <a:pt x="706" y="755"/>
                    <a:pt x="720" y="705"/>
                    <a:pt x="720" y="649"/>
                  </a:cubicBezTo>
                  <a:cubicBezTo>
                    <a:pt x="720" y="571"/>
                    <a:pt x="696" y="511"/>
                    <a:pt x="647" y="4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768A2A71-10BB-A079-85FF-0203FDC47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8863" y="585788"/>
              <a:ext cx="160337" cy="173038"/>
            </a:xfrm>
            <a:custGeom>
              <a:avLst/>
              <a:gdLst>
                <a:gd name="T0" fmla="*/ 693 w 887"/>
                <a:gd name="T1" fmla="*/ 622 h 950"/>
                <a:gd name="T2" fmla="*/ 606 w 887"/>
                <a:gd name="T3" fmla="*/ 720 h 950"/>
                <a:gd name="T4" fmla="*/ 468 w 887"/>
                <a:gd name="T5" fmla="*/ 755 h 950"/>
                <a:gd name="T6" fmla="*/ 333 w 887"/>
                <a:gd name="T7" fmla="*/ 718 h 950"/>
                <a:gd name="T8" fmla="*/ 241 w 887"/>
                <a:gd name="T9" fmla="*/ 616 h 950"/>
                <a:gd name="T10" fmla="*/ 208 w 887"/>
                <a:gd name="T11" fmla="*/ 473 h 950"/>
                <a:gd name="T12" fmla="*/ 240 w 887"/>
                <a:gd name="T13" fmla="*/ 335 h 950"/>
                <a:gd name="T14" fmla="*/ 332 w 887"/>
                <a:gd name="T15" fmla="*/ 233 h 950"/>
                <a:gd name="T16" fmla="*/ 468 w 887"/>
                <a:gd name="T17" fmla="*/ 195 h 950"/>
                <a:gd name="T18" fmla="*/ 601 w 887"/>
                <a:gd name="T19" fmla="*/ 230 h 950"/>
                <a:gd name="T20" fmla="*/ 685 w 887"/>
                <a:gd name="T21" fmla="*/ 317 h 950"/>
                <a:gd name="T22" fmla="*/ 877 w 887"/>
                <a:gd name="T23" fmla="*/ 230 h 950"/>
                <a:gd name="T24" fmla="*/ 723 w 887"/>
                <a:gd name="T25" fmla="*/ 64 h 950"/>
                <a:gd name="T26" fmla="*/ 468 w 887"/>
                <a:gd name="T27" fmla="*/ 0 h 950"/>
                <a:gd name="T28" fmla="*/ 231 w 887"/>
                <a:gd name="T29" fmla="*/ 64 h 950"/>
                <a:gd name="T30" fmla="*/ 62 w 887"/>
                <a:gd name="T31" fmla="*/ 236 h 950"/>
                <a:gd name="T32" fmla="*/ 0 w 887"/>
                <a:gd name="T33" fmla="*/ 473 h 950"/>
                <a:gd name="T34" fmla="*/ 61 w 887"/>
                <a:gd name="T35" fmla="*/ 713 h 950"/>
                <a:gd name="T36" fmla="*/ 230 w 887"/>
                <a:gd name="T37" fmla="*/ 886 h 950"/>
                <a:gd name="T38" fmla="*/ 469 w 887"/>
                <a:gd name="T39" fmla="*/ 950 h 950"/>
                <a:gd name="T40" fmla="*/ 726 w 887"/>
                <a:gd name="T41" fmla="*/ 885 h 950"/>
                <a:gd name="T42" fmla="*/ 887 w 887"/>
                <a:gd name="T43" fmla="*/ 703 h 950"/>
                <a:gd name="T44" fmla="*/ 693 w 887"/>
                <a:gd name="T45" fmla="*/ 62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950">
                  <a:moveTo>
                    <a:pt x="693" y="622"/>
                  </a:moveTo>
                  <a:cubicBezTo>
                    <a:pt x="670" y="666"/>
                    <a:pt x="641" y="699"/>
                    <a:pt x="606" y="720"/>
                  </a:cubicBezTo>
                  <a:cubicBezTo>
                    <a:pt x="567" y="744"/>
                    <a:pt x="521" y="755"/>
                    <a:pt x="468" y="755"/>
                  </a:cubicBezTo>
                  <a:cubicBezTo>
                    <a:pt x="417" y="755"/>
                    <a:pt x="372" y="743"/>
                    <a:pt x="333" y="718"/>
                  </a:cubicBezTo>
                  <a:cubicBezTo>
                    <a:pt x="294" y="694"/>
                    <a:pt x="264" y="660"/>
                    <a:pt x="241" y="616"/>
                  </a:cubicBezTo>
                  <a:cubicBezTo>
                    <a:pt x="219" y="573"/>
                    <a:pt x="208" y="525"/>
                    <a:pt x="208" y="473"/>
                  </a:cubicBezTo>
                  <a:cubicBezTo>
                    <a:pt x="208" y="424"/>
                    <a:pt x="219" y="378"/>
                    <a:pt x="240" y="335"/>
                  </a:cubicBezTo>
                  <a:cubicBezTo>
                    <a:pt x="262" y="293"/>
                    <a:pt x="293" y="259"/>
                    <a:pt x="332" y="233"/>
                  </a:cubicBezTo>
                  <a:cubicBezTo>
                    <a:pt x="372" y="208"/>
                    <a:pt x="417" y="195"/>
                    <a:pt x="468" y="195"/>
                  </a:cubicBezTo>
                  <a:cubicBezTo>
                    <a:pt x="518" y="195"/>
                    <a:pt x="563" y="207"/>
                    <a:pt x="601" y="230"/>
                  </a:cubicBezTo>
                  <a:cubicBezTo>
                    <a:pt x="635" y="250"/>
                    <a:pt x="663" y="279"/>
                    <a:pt x="685" y="317"/>
                  </a:cubicBezTo>
                  <a:lnTo>
                    <a:pt x="877" y="230"/>
                  </a:lnTo>
                  <a:cubicBezTo>
                    <a:pt x="841" y="159"/>
                    <a:pt x="790" y="104"/>
                    <a:pt x="723" y="64"/>
                  </a:cubicBezTo>
                  <a:cubicBezTo>
                    <a:pt x="650" y="22"/>
                    <a:pt x="565" y="0"/>
                    <a:pt x="468" y="0"/>
                  </a:cubicBezTo>
                  <a:cubicBezTo>
                    <a:pt x="381" y="0"/>
                    <a:pt x="302" y="22"/>
                    <a:pt x="231" y="64"/>
                  </a:cubicBezTo>
                  <a:cubicBezTo>
                    <a:pt x="160" y="107"/>
                    <a:pt x="104" y="164"/>
                    <a:pt x="62" y="236"/>
                  </a:cubicBezTo>
                  <a:cubicBezTo>
                    <a:pt x="21" y="308"/>
                    <a:pt x="0" y="387"/>
                    <a:pt x="0" y="473"/>
                  </a:cubicBezTo>
                  <a:cubicBezTo>
                    <a:pt x="0" y="560"/>
                    <a:pt x="21" y="640"/>
                    <a:pt x="61" y="713"/>
                  </a:cubicBezTo>
                  <a:cubicBezTo>
                    <a:pt x="102" y="786"/>
                    <a:pt x="158" y="843"/>
                    <a:pt x="230" y="886"/>
                  </a:cubicBezTo>
                  <a:cubicBezTo>
                    <a:pt x="302" y="929"/>
                    <a:pt x="382" y="950"/>
                    <a:pt x="469" y="950"/>
                  </a:cubicBezTo>
                  <a:cubicBezTo>
                    <a:pt x="570" y="950"/>
                    <a:pt x="655" y="929"/>
                    <a:pt x="726" y="885"/>
                  </a:cubicBezTo>
                  <a:cubicBezTo>
                    <a:pt x="793" y="844"/>
                    <a:pt x="847" y="783"/>
                    <a:pt x="887" y="703"/>
                  </a:cubicBezTo>
                  <a:lnTo>
                    <a:pt x="693" y="6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CEC38CD5-2B61-CB08-D960-2BE986158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85363" y="522288"/>
              <a:ext cx="49212" cy="47625"/>
            </a:xfrm>
            <a:custGeom>
              <a:avLst/>
              <a:gdLst>
                <a:gd name="T0" fmla="*/ 138 w 277"/>
                <a:gd name="T1" fmla="*/ 261 h 261"/>
                <a:gd name="T2" fmla="*/ 236 w 277"/>
                <a:gd name="T3" fmla="*/ 222 h 261"/>
                <a:gd name="T4" fmla="*/ 277 w 277"/>
                <a:gd name="T5" fmla="*/ 133 h 261"/>
                <a:gd name="T6" fmla="*/ 235 w 277"/>
                <a:gd name="T7" fmla="*/ 40 h 261"/>
                <a:gd name="T8" fmla="*/ 138 w 277"/>
                <a:gd name="T9" fmla="*/ 0 h 261"/>
                <a:gd name="T10" fmla="*/ 41 w 277"/>
                <a:gd name="T11" fmla="*/ 40 h 261"/>
                <a:gd name="T12" fmla="*/ 0 w 277"/>
                <a:gd name="T13" fmla="*/ 133 h 261"/>
                <a:gd name="T14" fmla="*/ 41 w 277"/>
                <a:gd name="T15" fmla="*/ 222 h 261"/>
                <a:gd name="T16" fmla="*/ 138 w 277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61">
                  <a:moveTo>
                    <a:pt x="138" y="261"/>
                  </a:moveTo>
                  <a:cubicBezTo>
                    <a:pt x="176" y="261"/>
                    <a:pt x="209" y="248"/>
                    <a:pt x="236" y="222"/>
                  </a:cubicBezTo>
                  <a:cubicBezTo>
                    <a:pt x="263" y="196"/>
                    <a:pt x="277" y="167"/>
                    <a:pt x="277" y="133"/>
                  </a:cubicBezTo>
                  <a:cubicBezTo>
                    <a:pt x="277" y="98"/>
                    <a:pt x="263" y="66"/>
                    <a:pt x="235" y="40"/>
                  </a:cubicBezTo>
                  <a:cubicBezTo>
                    <a:pt x="207" y="13"/>
                    <a:pt x="175" y="0"/>
                    <a:pt x="138" y="0"/>
                  </a:cubicBezTo>
                  <a:cubicBezTo>
                    <a:pt x="101" y="0"/>
                    <a:pt x="68" y="13"/>
                    <a:pt x="41" y="40"/>
                  </a:cubicBezTo>
                  <a:cubicBezTo>
                    <a:pt x="14" y="66"/>
                    <a:pt x="0" y="98"/>
                    <a:pt x="0" y="133"/>
                  </a:cubicBezTo>
                  <a:cubicBezTo>
                    <a:pt x="0" y="167"/>
                    <a:pt x="14" y="196"/>
                    <a:pt x="41" y="222"/>
                  </a:cubicBezTo>
                  <a:cubicBezTo>
                    <a:pt x="68" y="248"/>
                    <a:pt x="101" y="261"/>
                    <a:pt x="13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A0706AA8-464A-44E6-8398-3499B8B92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0125" y="590550"/>
              <a:ext cx="38100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66D11AD3-A0AC-C94D-4C55-A7299F64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5325" y="522288"/>
              <a:ext cx="49212" cy="47625"/>
            </a:xfrm>
            <a:custGeom>
              <a:avLst/>
              <a:gdLst>
                <a:gd name="T0" fmla="*/ 137 w 276"/>
                <a:gd name="T1" fmla="*/ 261 h 261"/>
                <a:gd name="T2" fmla="*/ 235 w 276"/>
                <a:gd name="T3" fmla="*/ 222 h 261"/>
                <a:gd name="T4" fmla="*/ 276 w 276"/>
                <a:gd name="T5" fmla="*/ 133 h 261"/>
                <a:gd name="T6" fmla="*/ 234 w 276"/>
                <a:gd name="T7" fmla="*/ 40 h 261"/>
                <a:gd name="T8" fmla="*/ 137 w 276"/>
                <a:gd name="T9" fmla="*/ 0 h 261"/>
                <a:gd name="T10" fmla="*/ 41 w 276"/>
                <a:gd name="T11" fmla="*/ 40 h 261"/>
                <a:gd name="T12" fmla="*/ 0 w 276"/>
                <a:gd name="T13" fmla="*/ 133 h 261"/>
                <a:gd name="T14" fmla="*/ 41 w 276"/>
                <a:gd name="T15" fmla="*/ 222 h 261"/>
                <a:gd name="T16" fmla="*/ 137 w 276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61">
                  <a:moveTo>
                    <a:pt x="137" y="261"/>
                  </a:moveTo>
                  <a:cubicBezTo>
                    <a:pt x="175" y="261"/>
                    <a:pt x="208" y="248"/>
                    <a:pt x="235" y="222"/>
                  </a:cubicBezTo>
                  <a:cubicBezTo>
                    <a:pt x="263" y="196"/>
                    <a:pt x="276" y="167"/>
                    <a:pt x="276" y="133"/>
                  </a:cubicBezTo>
                  <a:cubicBezTo>
                    <a:pt x="276" y="98"/>
                    <a:pt x="262" y="66"/>
                    <a:pt x="234" y="40"/>
                  </a:cubicBezTo>
                  <a:cubicBezTo>
                    <a:pt x="207" y="13"/>
                    <a:pt x="174" y="0"/>
                    <a:pt x="137" y="0"/>
                  </a:cubicBezTo>
                  <a:cubicBezTo>
                    <a:pt x="100" y="0"/>
                    <a:pt x="68" y="13"/>
                    <a:pt x="41" y="40"/>
                  </a:cubicBezTo>
                  <a:cubicBezTo>
                    <a:pt x="13" y="66"/>
                    <a:pt x="0" y="98"/>
                    <a:pt x="0" y="133"/>
                  </a:cubicBezTo>
                  <a:cubicBezTo>
                    <a:pt x="0" y="167"/>
                    <a:pt x="13" y="196"/>
                    <a:pt x="41" y="222"/>
                  </a:cubicBezTo>
                  <a:cubicBezTo>
                    <a:pt x="68" y="248"/>
                    <a:pt x="100" y="261"/>
                    <a:pt x="137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20F86127-9E54-BF7A-8555-022BCD0D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1675" y="590550"/>
              <a:ext cx="36512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8282E938-6125-4967-13C6-F7EAE0257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938" y="512763"/>
              <a:ext cx="173037" cy="246063"/>
            </a:xfrm>
            <a:custGeom>
              <a:avLst/>
              <a:gdLst>
                <a:gd name="T0" fmla="*/ 862 w 955"/>
                <a:gd name="T1" fmla="*/ 687 h 1352"/>
                <a:gd name="T2" fmla="*/ 593 w 955"/>
                <a:gd name="T3" fmla="*/ 555 h 1352"/>
                <a:gd name="T4" fmla="*/ 485 w 955"/>
                <a:gd name="T5" fmla="*/ 529 h 1352"/>
                <a:gd name="T6" fmla="*/ 336 w 955"/>
                <a:gd name="T7" fmla="*/ 465 h 1352"/>
                <a:gd name="T8" fmla="*/ 281 w 955"/>
                <a:gd name="T9" fmla="*/ 358 h 1352"/>
                <a:gd name="T10" fmla="*/ 305 w 955"/>
                <a:gd name="T11" fmla="*/ 275 h 1352"/>
                <a:gd name="T12" fmla="*/ 372 w 955"/>
                <a:gd name="T13" fmla="*/ 218 h 1352"/>
                <a:gd name="T14" fmla="*/ 476 w 955"/>
                <a:gd name="T15" fmla="*/ 197 h 1352"/>
                <a:gd name="T16" fmla="*/ 637 w 955"/>
                <a:gd name="T17" fmla="*/ 250 h 1352"/>
                <a:gd name="T18" fmla="*/ 720 w 955"/>
                <a:gd name="T19" fmla="*/ 390 h 1352"/>
                <a:gd name="T20" fmla="*/ 817 w 955"/>
                <a:gd name="T21" fmla="*/ 354 h 1352"/>
                <a:gd name="T22" fmla="*/ 822 w 955"/>
                <a:gd name="T23" fmla="*/ 352 h 1352"/>
                <a:gd name="T24" fmla="*/ 824 w 955"/>
                <a:gd name="T25" fmla="*/ 352 h 1352"/>
                <a:gd name="T26" fmla="*/ 927 w 955"/>
                <a:gd name="T27" fmla="*/ 313 h 1352"/>
                <a:gd name="T28" fmla="*/ 777 w 955"/>
                <a:gd name="T29" fmla="*/ 90 h 1352"/>
                <a:gd name="T30" fmla="*/ 482 w 955"/>
                <a:gd name="T31" fmla="*/ 0 h 1352"/>
                <a:gd name="T32" fmla="*/ 266 w 955"/>
                <a:gd name="T33" fmla="*/ 49 h 1352"/>
                <a:gd name="T34" fmla="*/ 113 w 955"/>
                <a:gd name="T35" fmla="*/ 184 h 1352"/>
                <a:gd name="T36" fmla="*/ 57 w 955"/>
                <a:gd name="T37" fmla="*/ 375 h 1352"/>
                <a:gd name="T38" fmla="*/ 150 w 955"/>
                <a:gd name="T39" fmla="*/ 608 h 1352"/>
                <a:gd name="T40" fmla="*/ 415 w 955"/>
                <a:gd name="T41" fmla="*/ 738 h 1352"/>
                <a:gd name="T42" fmla="*/ 526 w 955"/>
                <a:gd name="T43" fmla="*/ 764 h 1352"/>
                <a:gd name="T44" fmla="*/ 682 w 955"/>
                <a:gd name="T45" fmla="*/ 832 h 1352"/>
                <a:gd name="T46" fmla="*/ 732 w 955"/>
                <a:gd name="T47" fmla="*/ 950 h 1352"/>
                <a:gd name="T48" fmla="*/ 705 w 955"/>
                <a:gd name="T49" fmla="*/ 1049 h 1352"/>
                <a:gd name="T50" fmla="*/ 628 w 955"/>
                <a:gd name="T51" fmla="*/ 1118 h 1352"/>
                <a:gd name="T52" fmla="*/ 510 w 955"/>
                <a:gd name="T53" fmla="*/ 1144 h 1352"/>
                <a:gd name="T54" fmla="*/ 308 w 955"/>
                <a:gd name="T55" fmla="*/ 1073 h 1352"/>
                <a:gd name="T56" fmla="*/ 213 w 955"/>
                <a:gd name="T57" fmla="*/ 903 h 1352"/>
                <a:gd name="T58" fmla="*/ 0 w 955"/>
                <a:gd name="T59" fmla="*/ 987 h 1352"/>
                <a:gd name="T60" fmla="*/ 91 w 955"/>
                <a:gd name="T61" fmla="*/ 1179 h 1352"/>
                <a:gd name="T62" fmla="*/ 269 w 955"/>
                <a:gd name="T63" fmla="*/ 1308 h 1352"/>
                <a:gd name="T64" fmla="*/ 502 w 955"/>
                <a:gd name="T65" fmla="*/ 1352 h 1352"/>
                <a:gd name="T66" fmla="*/ 740 w 955"/>
                <a:gd name="T67" fmla="*/ 1296 h 1352"/>
                <a:gd name="T68" fmla="*/ 899 w 955"/>
                <a:gd name="T69" fmla="*/ 1148 h 1352"/>
                <a:gd name="T70" fmla="*/ 955 w 955"/>
                <a:gd name="T71" fmla="*/ 942 h 1352"/>
                <a:gd name="T72" fmla="*/ 862 w 955"/>
                <a:gd name="T73" fmla="*/ 68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5" h="1352">
                  <a:moveTo>
                    <a:pt x="862" y="687"/>
                  </a:moveTo>
                  <a:cubicBezTo>
                    <a:pt x="800" y="626"/>
                    <a:pt x="710" y="582"/>
                    <a:pt x="593" y="555"/>
                  </a:cubicBezTo>
                  <a:lnTo>
                    <a:pt x="485" y="529"/>
                  </a:lnTo>
                  <a:cubicBezTo>
                    <a:pt x="422" y="514"/>
                    <a:pt x="373" y="492"/>
                    <a:pt x="336" y="465"/>
                  </a:cubicBezTo>
                  <a:cubicBezTo>
                    <a:pt x="300" y="437"/>
                    <a:pt x="281" y="401"/>
                    <a:pt x="281" y="358"/>
                  </a:cubicBezTo>
                  <a:cubicBezTo>
                    <a:pt x="281" y="327"/>
                    <a:pt x="289" y="299"/>
                    <a:pt x="305" y="275"/>
                  </a:cubicBezTo>
                  <a:cubicBezTo>
                    <a:pt x="320" y="251"/>
                    <a:pt x="343" y="232"/>
                    <a:pt x="372" y="218"/>
                  </a:cubicBezTo>
                  <a:cubicBezTo>
                    <a:pt x="402" y="204"/>
                    <a:pt x="437" y="197"/>
                    <a:pt x="476" y="197"/>
                  </a:cubicBezTo>
                  <a:cubicBezTo>
                    <a:pt x="539" y="197"/>
                    <a:pt x="593" y="214"/>
                    <a:pt x="637" y="250"/>
                  </a:cubicBezTo>
                  <a:cubicBezTo>
                    <a:pt x="677" y="284"/>
                    <a:pt x="705" y="330"/>
                    <a:pt x="720" y="390"/>
                  </a:cubicBezTo>
                  <a:lnTo>
                    <a:pt x="817" y="354"/>
                  </a:lnTo>
                  <a:cubicBezTo>
                    <a:pt x="818" y="354"/>
                    <a:pt x="820" y="353"/>
                    <a:pt x="822" y="352"/>
                  </a:cubicBezTo>
                  <a:cubicBezTo>
                    <a:pt x="823" y="352"/>
                    <a:pt x="823" y="352"/>
                    <a:pt x="824" y="352"/>
                  </a:cubicBezTo>
                  <a:lnTo>
                    <a:pt x="927" y="313"/>
                  </a:lnTo>
                  <a:cubicBezTo>
                    <a:pt x="902" y="221"/>
                    <a:pt x="852" y="146"/>
                    <a:pt x="777" y="90"/>
                  </a:cubicBezTo>
                  <a:cubicBezTo>
                    <a:pt x="696" y="30"/>
                    <a:pt x="598" y="0"/>
                    <a:pt x="482" y="0"/>
                  </a:cubicBezTo>
                  <a:cubicBezTo>
                    <a:pt x="403" y="0"/>
                    <a:pt x="331" y="16"/>
                    <a:pt x="266" y="49"/>
                  </a:cubicBezTo>
                  <a:cubicBezTo>
                    <a:pt x="201" y="82"/>
                    <a:pt x="150" y="127"/>
                    <a:pt x="113" y="184"/>
                  </a:cubicBezTo>
                  <a:cubicBezTo>
                    <a:pt x="75" y="242"/>
                    <a:pt x="57" y="305"/>
                    <a:pt x="57" y="375"/>
                  </a:cubicBezTo>
                  <a:cubicBezTo>
                    <a:pt x="57" y="470"/>
                    <a:pt x="88" y="548"/>
                    <a:pt x="150" y="608"/>
                  </a:cubicBezTo>
                  <a:cubicBezTo>
                    <a:pt x="211" y="669"/>
                    <a:pt x="300" y="712"/>
                    <a:pt x="415" y="738"/>
                  </a:cubicBezTo>
                  <a:lnTo>
                    <a:pt x="526" y="764"/>
                  </a:lnTo>
                  <a:cubicBezTo>
                    <a:pt x="597" y="781"/>
                    <a:pt x="649" y="804"/>
                    <a:pt x="682" y="832"/>
                  </a:cubicBezTo>
                  <a:cubicBezTo>
                    <a:pt x="715" y="860"/>
                    <a:pt x="732" y="899"/>
                    <a:pt x="732" y="950"/>
                  </a:cubicBezTo>
                  <a:cubicBezTo>
                    <a:pt x="732" y="987"/>
                    <a:pt x="723" y="1020"/>
                    <a:pt x="705" y="1049"/>
                  </a:cubicBezTo>
                  <a:cubicBezTo>
                    <a:pt x="687" y="1078"/>
                    <a:pt x="662" y="1101"/>
                    <a:pt x="628" y="1118"/>
                  </a:cubicBezTo>
                  <a:cubicBezTo>
                    <a:pt x="595" y="1136"/>
                    <a:pt x="555" y="1144"/>
                    <a:pt x="510" y="1144"/>
                  </a:cubicBezTo>
                  <a:cubicBezTo>
                    <a:pt x="429" y="1144"/>
                    <a:pt x="362" y="1121"/>
                    <a:pt x="308" y="1073"/>
                  </a:cubicBezTo>
                  <a:cubicBezTo>
                    <a:pt x="259" y="1030"/>
                    <a:pt x="228" y="973"/>
                    <a:pt x="213" y="903"/>
                  </a:cubicBezTo>
                  <a:lnTo>
                    <a:pt x="0" y="987"/>
                  </a:lnTo>
                  <a:cubicBezTo>
                    <a:pt x="16" y="1061"/>
                    <a:pt x="46" y="1125"/>
                    <a:pt x="91" y="1179"/>
                  </a:cubicBezTo>
                  <a:cubicBezTo>
                    <a:pt x="139" y="1235"/>
                    <a:pt x="198" y="1278"/>
                    <a:pt x="269" y="1308"/>
                  </a:cubicBezTo>
                  <a:cubicBezTo>
                    <a:pt x="340" y="1337"/>
                    <a:pt x="418" y="1352"/>
                    <a:pt x="502" y="1352"/>
                  </a:cubicBezTo>
                  <a:cubicBezTo>
                    <a:pt x="591" y="1352"/>
                    <a:pt x="670" y="1334"/>
                    <a:pt x="740" y="1296"/>
                  </a:cubicBezTo>
                  <a:cubicBezTo>
                    <a:pt x="809" y="1259"/>
                    <a:pt x="862" y="1210"/>
                    <a:pt x="899" y="1148"/>
                  </a:cubicBezTo>
                  <a:cubicBezTo>
                    <a:pt x="936" y="1086"/>
                    <a:pt x="955" y="1018"/>
                    <a:pt x="955" y="942"/>
                  </a:cubicBezTo>
                  <a:cubicBezTo>
                    <a:pt x="955" y="833"/>
                    <a:pt x="924" y="748"/>
                    <a:pt x="862" y="6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AB35A42D-DC68-E4C6-A3EB-2D9C21FFB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64838" y="522288"/>
              <a:ext cx="36512" cy="230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6918CCFB-4EE2-E422-B1DE-84BD5EB3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522288"/>
              <a:ext cx="168275" cy="234950"/>
            </a:xfrm>
            <a:custGeom>
              <a:avLst/>
              <a:gdLst>
                <a:gd name="T0" fmla="*/ 735 w 941"/>
                <a:gd name="T1" fmla="*/ 0 h 1296"/>
                <a:gd name="T2" fmla="*/ 735 w 941"/>
                <a:gd name="T3" fmla="*/ 521 h 1296"/>
                <a:gd name="T4" fmla="*/ 683 w 941"/>
                <a:gd name="T5" fmla="*/ 457 h 1296"/>
                <a:gd name="T6" fmla="*/ 564 w 941"/>
                <a:gd name="T7" fmla="*/ 383 h 1296"/>
                <a:gd name="T8" fmla="*/ 429 w 941"/>
                <a:gd name="T9" fmla="*/ 357 h 1296"/>
                <a:gd name="T10" fmla="*/ 207 w 941"/>
                <a:gd name="T11" fmla="*/ 419 h 1296"/>
                <a:gd name="T12" fmla="*/ 55 w 941"/>
                <a:gd name="T13" fmla="*/ 588 h 1296"/>
                <a:gd name="T14" fmla="*/ 0 w 941"/>
                <a:gd name="T15" fmla="*/ 824 h 1296"/>
                <a:gd name="T16" fmla="*/ 55 w 941"/>
                <a:gd name="T17" fmla="*/ 1063 h 1296"/>
                <a:gd name="T18" fmla="*/ 207 w 941"/>
                <a:gd name="T19" fmla="*/ 1233 h 1296"/>
                <a:gd name="T20" fmla="*/ 429 w 941"/>
                <a:gd name="T21" fmla="*/ 1296 h 1296"/>
                <a:gd name="T22" fmla="*/ 630 w 941"/>
                <a:gd name="T23" fmla="*/ 1238 h 1296"/>
                <a:gd name="T24" fmla="*/ 739 w 941"/>
                <a:gd name="T25" fmla="*/ 1126 h 1296"/>
                <a:gd name="T26" fmla="*/ 739 w 941"/>
                <a:gd name="T27" fmla="*/ 1172 h 1296"/>
                <a:gd name="T28" fmla="*/ 740 w 941"/>
                <a:gd name="T29" fmla="*/ 1273 h 1296"/>
                <a:gd name="T30" fmla="*/ 941 w 941"/>
                <a:gd name="T31" fmla="*/ 1273 h 1296"/>
                <a:gd name="T32" fmla="*/ 941 w 941"/>
                <a:gd name="T33" fmla="*/ 1178 h 1296"/>
                <a:gd name="T34" fmla="*/ 941 w 941"/>
                <a:gd name="T35" fmla="*/ 1080 h 1296"/>
                <a:gd name="T36" fmla="*/ 941 w 941"/>
                <a:gd name="T37" fmla="*/ 0 h 1296"/>
                <a:gd name="T38" fmla="*/ 735 w 941"/>
                <a:gd name="T39" fmla="*/ 0 h 1296"/>
                <a:gd name="T40" fmla="*/ 610 w 941"/>
                <a:gd name="T41" fmla="*/ 1066 h 1296"/>
                <a:gd name="T42" fmla="*/ 475 w 941"/>
                <a:gd name="T43" fmla="*/ 1105 h 1296"/>
                <a:gd name="T44" fmla="*/ 338 w 941"/>
                <a:gd name="T45" fmla="*/ 1066 h 1296"/>
                <a:gd name="T46" fmla="*/ 242 w 941"/>
                <a:gd name="T47" fmla="*/ 966 h 1296"/>
                <a:gd name="T48" fmla="*/ 208 w 941"/>
                <a:gd name="T49" fmla="*/ 824 h 1296"/>
                <a:gd name="T50" fmla="*/ 242 w 941"/>
                <a:gd name="T51" fmla="*/ 688 h 1296"/>
                <a:gd name="T52" fmla="*/ 338 w 941"/>
                <a:gd name="T53" fmla="*/ 587 h 1296"/>
                <a:gd name="T54" fmla="*/ 473 w 941"/>
                <a:gd name="T55" fmla="*/ 550 h 1296"/>
                <a:gd name="T56" fmla="*/ 610 w 941"/>
                <a:gd name="T57" fmla="*/ 587 h 1296"/>
                <a:gd name="T58" fmla="*/ 705 w 941"/>
                <a:gd name="T59" fmla="*/ 688 h 1296"/>
                <a:gd name="T60" fmla="*/ 740 w 941"/>
                <a:gd name="T61" fmla="*/ 826 h 1296"/>
                <a:gd name="T62" fmla="*/ 705 w 941"/>
                <a:gd name="T63" fmla="*/ 965 h 1296"/>
                <a:gd name="T64" fmla="*/ 610 w 941"/>
                <a:gd name="T65" fmla="*/ 106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1" h="1296">
                  <a:moveTo>
                    <a:pt x="735" y="0"/>
                  </a:moveTo>
                  <a:lnTo>
                    <a:pt x="735" y="521"/>
                  </a:lnTo>
                  <a:cubicBezTo>
                    <a:pt x="721" y="498"/>
                    <a:pt x="703" y="476"/>
                    <a:pt x="683" y="457"/>
                  </a:cubicBezTo>
                  <a:cubicBezTo>
                    <a:pt x="648" y="425"/>
                    <a:pt x="609" y="400"/>
                    <a:pt x="564" y="383"/>
                  </a:cubicBezTo>
                  <a:cubicBezTo>
                    <a:pt x="520" y="366"/>
                    <a:pt x="474" y="357"/>
                    <a:pt x="429" y="357"/>
                  </a:cubicBezTo>
                  <a:cubicBezTo>
                    <a:pt x="346" y="357"/>
                    <a:pt x="272" y="378"/>
                    <a:pt x="207" y="419"/>
                  </a:cubicBezTo>
                  <a:cubicBezTo>
                    <a:pt x="142" y="461"/>
                    <a:pt x="91" y="517"/>
                    <a:pt x="55" y="588"/>
                  </a:cubicBezTo>
                  <a:cubicBezTo>
                    <a:pt x="18" y="659"/>
                    <a:pt x="0" y="738"/>
                    <a:pt x="0" y="824"/>
                  </a:cubicBezTo>
                  <a:cubicBezTo>
                    <a:pt x="0" y="911"/>
                    <a:pt x="18" y="990"/>
                    <a:pt x="55" y="1063"/>
                  </a:cubicBezTo>
                  <a:cubicBezTo>
                    <a:pt x="91" y="1135"/>
                    <a:pt x="142" y="1192"/>
                    <a:pt x="207" y="1233"/>
                  </a:cubicBezTo>
                  <a:cubicBezTo>
                    <a:pt x="272" y="1275"/>
                    <a:pt x="346" y="1296"/>
                    <a:pt x="429" y="1296"/>
                  </a:cubicBezTo>
                  <a:cubicBezTo>
                    <a:pt x="500" y="1296"/>
                    <a:pt x="568" y="1276"/>
                    <a:pt x="630" y="1238"/>
                  </a:cubicBezTo>
                  <a:cubicBezTo>
                    <a:pt x="678" y="1209"/>
                    <a:pt x="714" y="1171"/>
                    <a:pt x="739" y="1126"/>
                  </a:cubicBezTo>
                  <a:cubicBezTo>
                    <a:pt x="739" y="1144"/>
                    <a:pt x="739" y="1160"/>
                    <a:pt x="739" y="1172"/>
                  </a:cubicBezTo>
                  <a:cubicBezTo>
                    <a:pt x="740" y="1195"/>
                    <a:pt x="740" y="1229"/>
                    <a:pt x="740" y="1273"/>
                  </a:cubicBezTo>
                  <a:lnTo>
                    <a:pt x="941" y="1273"/>
                  </a:lnTo>
                  <a:lnTo>
                    <a:pt x="941" y="1178"/>
                  </a:lnTo>
                  <a:lnTo>
                    <a:pt x="941" y="1080"/>
                  </a:lnTo>
                  <a:lnTo>
                    <a:pt x="941" y="0"/>
                  </a:lnTo>
                  <a:lnTo>
                    <a:pt x="735" y="0"/>
                  </a:lnTo>
                  <a:close/>
                  <a:moveTo>
                    <a:pt x="610" y="1066"/>
                  </a:moveTo>
                  <a:cubicBezTo>
                    <a:pt x="569" y="1092"/>
                    <a:pt x="525" y="1105"/>
                    <a:pt x="475" y="1105"/>
                  </a:cubicBezTo>
                  <a:cubicBezTo>
                    <a:pt x="424" y="1105"/>
                    <a:pt x="379" y="1092"/>
                    <a:pt x="338" y="1066"/>
                  </a:cubicBezTo>
                  <a:cubicBezTo>
                    <a:pt x="297" y="1041"/>
                    <a:pt x="265" y="1008"/>
                    <a:pt x="242" y="966"/>
                  </a:cubicBezTo>
                  <a:cubicBezTo>
                    <a:pt x="219" y="925"/>
                    <a:pt x="208" y="878"/>
                    <a:pt x="208" y="824"/>
                  </a:cubicBezTo>
                  <a:cubicBezTo>
                    <a:pt x="208" y="776"/>
                    <a:pt x="219" y="731"/>
                    <a:pt x="242" y="688"/>
                  </a:cubicBezTo>
                  <a:cubicBezTo>
                    <a:pt x="265" y="645"/>
                    <a:pt x="297" y="612"/>
                    <a:pt x="338" y="587"/>
                  </a:cubicBezTo>
                  <a:cubicBezTo>
                    <a:pt x="379" y="562"/>
                    <a:pt x="424" y="550"/>
                    <a:pt x="473" y="550"/>
                  </a:cubicBezTo>
                  <a:cubicBezTo>
                    <a:pt x="524" y="550"/>
                    <a:pt x="569" y="562"/>
                    <a:pt x="610" y="587"/>
                  </a:cubicBezTo>
                  <a:cubicBezTo>
                    <a:pt x="650" y="612"/>
                    <a:pt x="682" y="645"/>
                    <a:pt x="705" y="688"/>
                  </a:cubicBezTo>
                  <a:cubicBezTo>
                    <a:pt x="729" y="731"/>
                    <a:pt x="740" y="777"/>
                    <a:pt x="740" y="826"/>
                  </a:cubicBezTo>
                  <a:cubicBezTo>
                    <a:pt x="740" y="877"/>
                    <a:pt x="729" y="923"/>
                    <a:pt x="705" y="965"/>
                  </a:cubicBezTo>
                  <a:cubicBezTo>
                    <a:pt x="682" y="1007"/>
                    <a:pt x="650" y="1041"/>
                    <a:pt x="610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4CD9C833-37C9-E853-F13C-5011F270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0500" y="522288"/>
              <a:ext cx="144462" cy="230188"/>
            </a:xfrm>
            <a:custGeom>
              <a:avLst/>
              <a:gdLst>
                <a:gd name="T0" fmla="*/ 806 w 806"/>
                <a:gd name="T1" fmla="*/ 0 h 1273"/>
                <a:gd name="T2" fmla="*/ 0 w 806"/>
                <a:gd name="T3" fmla="*/ 0 h 1273"/>
                <a:gd name="T4" fmla="*/ 0 w 806"/>
                <a:gd name="T5" fmla="*/ 1273 h 1273"/>
                <a:gd name="T6" fmla="*/ 220 w 806"/>
                <a:gd name="T7" fmla="*/ 1273 h 1273"/>
                <a:gd name="T8" fmla="*/ 220 w 806"/>
                <a:gd name="T9" fmla="*/ 717 h 1273"/>
                <a:gd name="T10" fmla="*/ 762 w 806"/>
                <a:gd name="T11" fmla="*/ 717 h 1273"/>
                <a:gd name="T12" fmla="*/ 762 w 806"/>
                <a:gd name="T13" fmla="*/ 509 h 1273"/>
                <a:gd name="T14" fmla="*/ 220 w 806"/>
                <a:gd name="T15" fmla="*/ 509 h 1273"/>
                <a:gd name="T16" fmla="*/ 220 w 806"/>
                <a:gd name="T17" fmla="*/ 206 h 1273"/>
                <a:gd name="T18" fmla="*/ 806 w 806"/>
                <a:gd name="T19" fmla="*/ 206 h 1273"/>
                <a:gd name="T20" fmla="*/ 806 w 806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6" h="1273">
                  <a:moveTo>
                    <a:pt x="806" y="0"/>
                  </a:moveTo>
                  <a:lnTo>
                    <a:pt x="0" y="0"/>
                  </a:lnTo>
                  <a:lnTo>
                    <a:pt x="0" y="1273"/>
                  </a:lnTo>
                  <a:lnTo>
                    <a:pt x="220" y="1273"/>
                  </a:lnTo>
                  <a:lnTo>
                    <a:pt x="220" y="717"/>
                  </a:lnTo>
                  <a:lnTo>
                    <a:pt x="762" y="717"/>
                  </a:lnTo>
                  <a:lnTo>
                    <a:pt x="762" y="509"/>
                  </a:lnTo>
                  <a:lnTo>
                    <a:pt x="220" y="509"/>
                  </a:lnTo>
                  <a:lnTo>
                    <a:pt x="220" y="206"/>
                  </a:lnTo>
                  <a:lnTo>
                    <a:pt x="806" y="206"/>
                  </a:lnTo>
                  <a:lnTo>
                    <a:pt x="8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BF9E7C39-1485-6FBA-72EC-20D98997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0113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6 w 460"/>
                <a:gd name="T3" fmla="*/ 283 h 1177"/>
                <a:gd name="T4" fmla="*/ 326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6 w 460"/>
                <a:gd name="T19" fmla="*/ 1177 h 1177"/>
                <a:gd name="T20" fmla="*/ 326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6" y="283"/>
                  </a:lnTo>
                  <a:lnTo>
                    <a:pt x="326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6" y="1177"/>
                  </a:lnTo>
                  <a:lnTo>
                    <a:pt x="326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23B5026B-D9CC-4809-EFD3-765DC453B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0075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2EE32D3-7256-21CD-68D6-A2DCDECE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9088" y="539750"/>
              <a:ext cx="82550" cy="212725"/>
            </a:xfrm>
            <a:custGeom>
              <a:avLst/>
              <a:gdLst>
                <a:gd name="T0" fmla="*/ 460 w 460"/>
                <a:gd name="T1" fmla="*/ 283 h 1177"/>
                <a:gd name="T2" fmla="*/ 327 w 460"/>
                <a:gd name="T3" fmla="*/ 283 h 1177"/>
                <a:gd name="T4" fmla="*/ 327 w 460"/>
                <a:gd name="T5" fmla="*/ 0 h 1177"/>
                <a:gd name="T6" fmla="*/ 121 w 460"/>
                <a:gd name="T7" fmla="*/ 0 h 1177"/>
                <a:gd name="T8" fmla="*/ 121 w 460"/>
                <a:gd name="T9" fmla="*/ 283 h 1177"/>
                <a:gd name="T10" fmla="*/ 0 w 460"/>
                <a:gd name="T11" fmla="*/ 283 h 1177"/>
                <a:gd name="T12" fmla="*/ 0 w 460"/>
                <a:gd name="T13" fmla="*/ 469 h 1177"/>
                <a:gd name="T14" fmla="*/ 121 w 460"/>
                <a:gd name="T15" fmla="*/ 469 h 1177"/>
                <a:gd name="T16" fmla="*/ 121 w 460"/>
                <a:gd name="T17" fmla="*/ 1177 h 1177"/>
                <a:gd name="T18" fmla="*/ 327 w 460"/>
                <a:gd name="T19" fmla="*/ 1177 h 1177"/>
                <a:gd name="T20" fmla="*/ 327 w 460"/>
                <a:gd name="T21" fmla="*/ 469 h 1177"/>
                <a:gd name="T22" fmla="*/ 460 w 460"/>
                <a:gd name="T23" fmla="*/ 469 h 1177"/>
                <a:gd name="T24" fmla="*/ 460 w 460"/>
                <a:gd name="T25" fmla="*/ 283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1177">
                  <a:moveTo>
                    <a:pt x="460" y="283"/>
                  </a:moveTo>
                  <a:lnTo>
                    <a:pt x="327" y="283"/>
                  </a:lnTo>
                  <a:lnTo>
                    <a:pt x="327" y="0"/>
                  </a:lnTo>
                  <a:lnTo>
                    <a:pt x="121" y="0"/>
                  </a:lnTo>
                  <a:lnTo>
                    <a:pt x="121" y="283"/>
                  </a:lnTo>
                  <a:lnTo>
                    <a:pt x="0" y="283"/>
                  </a:lnTo>
                  <a:lnTo>
                    <a:pt x="0" y="469"/>
                  </a:lnTo>
                  <a:lnTo>
                    <a:pt x="121" y="469"/>
                  </a:lnTo>
                  <a:lnTo>
                    <a:pt x="121" y="1177"/>
                  </a:lnTo>
                  <a:lnTo>
                    <a:pt x="327" y="1177"/>
                  </a:lnTo>
                  <a:lnTo>
                    <a:pt x="327" y="469"/>
                  </a:lnTo>
                  <a:lnTo>
                    <a:pt x="460" y="469"/>
                  </a:lnTo>
                  <a:lnTo>
                    <a:pt x="46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98622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BCB3FF14-CEF3-5AD5-6DD4-335ED9B8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1A56EC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1A306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292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8677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19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1A56EC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33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72302FA-23B2-C4CE-9CA4-2914D95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350AD8CE-A341-7849-6E71-5448A2CC6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53A341-5BE5-75D2-728B-E8ADF7C18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479F0B4-2A1C-7BDF-37D7-58ECF70A3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3FF4F1B9-E8B5-D5F2-8860-9BFA35C8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E2470B72-FBE7-AAFA-16F5-2D48B70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1CD60F-6990-243B-65EB-1F2F3EBBB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84DE95DB-C204-600E-7B03-359CFEB1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505B6006-96B5-C5EB-2A60-45B7813F8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A7A18610-02CE-7605-3DAC-9206844E2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079B1F9A-6965-7ABD-A20A-C4852B9C2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D5B49D8-7479-C7EB-3659-DDAF0BF8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B51CA7B1-97EE-10FB-F881-D601B0BC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3F3995C-4EC0-B7D9-09C9-32A019FB6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4076F9A0-6A4F-E4E9-2402-A9CCC2AE9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4FD7E0C9-1EBB-A684-4797-7C0AAF29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73F7E617-3464-EF42-BA39-286F791C0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0C849757-54BA-5FB5-866B-4DEE9D8EE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43C54C06-1974-0C46-2350-449008E86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14A4FBB3-49B4-EE54-FC54-A14278DEC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9F7A4EE6-3F65-1162-49EA-30EEB5A4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573" y="320066"/>
            <a:ext cx="5379459" cy="6187608"/>
            <a:chOff x="505113" y="640131"/>
            <a:chExt cx="10758217" cy="12375216"/>
          </a:xfrm>
          <a:solidFill>
            <a:srgbClr val="5E88F2"/>
          </a:solidFill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31255013-E401-303A-E124-2FA5CD41B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5" y="11624733"/>
              <a:ext cx="1432537" cy="291358"/>
            </a:xfrm>
            <a:custGeom>
              <a:avLst/>
              <a:gdLst>
                <a:gd name="connsiteX0" fmla="*/ 1288629 w 1432537"/>
                <a:gd name="connsiteY0" fmla="*/ 0 h 291358"/>
                <a:gd name="connsiteX1" fmla="*/ 143905 w 1432537"/>
                <a:gd name="connsiteY1" fmla="*/ 0 h 291358"/>
                <a:gd name="connsiteX2" fmla="*/ 0 w 1432537"/>
                <a:gd name="connsiteY2" fmla="*/ 143908 h 291358"/>
                <a:gd name="connsiteX3" fmla="*/ 0 w 1432537"/>
                <a:gd name="connsiteY3" fmla="*/ 147450 h 291358"/>
                <a:gd name="connsiteX4" fmla="*/ 143905 w 1432537"/>
                <a:gd name="connsiteY4" fmla="*/ 291359 h 291358"/>
                <a:gd name="connsiteX5" fmla="*/ 1288629 w 1432537"/>
                <a:gd name="connsiteY5" fmla="*/ 291359 h 291358"/>
                <a:gd name="connsiteX6" fmla="*/ 1432537 w 1432537"/>
                <a:gd name="connsiteY6" fmla="*/ 147450 h 291358"/>
                <a:gd name="connsiteX7" fmla="*/ 1432537 w 1432537"/>
                <a:gd name="connsiteY7" fmla="*/ 143908 h 291358"/>
                <a:gd name="connsiteX8" fmla="*/ 1288629 w 1432537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8">
                  <a:moveTo>
                    <a:pt x="1288629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1288629" y="291359"/>
                  </a:lnTo>
                  <a:cubicBezTo>
                    <a:pt x="1368101" y="291359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01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8CFF1C2F-EE75-25A1-AEE4-CF2F90B87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7" y="12171710"/>
              <a:ext cx="1048446" cy="291354"/>
            </a:xfrm>
            <a:custGeom>
              <a:avLst/>
              <a:gdLst>
                <a:gd name="connsiteX0" fmla="*/ 902763 w 1048446"/>
                <a:gd name="connsiteY0" fmla="*/ 0 h 291354"/>
                <a:gd name="connsiteX1" fmla="*/ 147956 w 1048446"/>
                <a:gd name="connsiteY1" fmla="*/ 0 h 291354"/>
                <a:gd name="connsiteX2" fmla="*/ 4469 w 1048446"/>
                <a:gd name="connsiteY2" fmla="*/ 109149 h 291354"/>
                <a:gd name="connsiteX3" fmla="*/ 145685 w 1048446"/>
                <a:gd name="connsiteY3" fmla="*/ 291355 h 291354"/>
                <a:gd name="connsiteX4" fmla="*/ 900477 w 1048446"/>
                <a:gd name="connsiteY4" fmla="*/ 291355 h 291354"/>
                <a:gd name="connsiteX5" fmla="*/ 1043979 w 1048446"/>
                <a:gd name="connsiteY5" fmla="*/ 182220 h 291354"/>
                <a:gd name="connsiteX6" fmla="*/ 902763 w 104844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4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00477" y="291355"/>
                  </a:lnTo>
                  <a:cubicBezTo>
                    <a:pt x="967400" y="291355"/>
                    <a:pt x="1028067" y="247214"/>
                    <a:pt x="1043979" y="182220"/>
                  </a:cubicBezTo>
                  <a:cubicBezTo>
                    <a:pt x="1067485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7C8DFD10-BE3B-E088-3026-99244A8F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514" y="12723727"/>
              <a:ext cx="571449" cy="291357"/>
            </a:xfrm>
            <a:custGeom>
              <a:avLst/>
              <a:gdLst>
                <a:gd name="connsiteX0" fmla="*/ 145684 w 571449"/>
                <a:gd name="connsiteY0" fmla="*/ 291357 h 291357"/>
                <a:gd name="connsiteX1" fmla="*/ 423480 w 571449"/>
                <a:gd name="connsiteY1" fmla="*/ 291357 h 291357"/>
                <a:gd name="connsiteX2" fmla="*/ 566981 w 571449"/>
                <a:gd name="connsiteY2" fmla="*/ 182206 h 291357"/>
                <a:gd name="connsiteX3" fmla="*/ 425766 w 571449"/>
                <a:gd name="connsiteY3" fmla="*/ 0 h 291357"/>
                <a:gd name="connsiteX4" fmla="*/ 147970 w 571449"/>
                <a:gd name="connsiteY4" fmla="*/ 0 h 291357"/>
                <a:gd name="connsiteX5" fmla="*/ 4469 w 571449"/>
                <a:gd name="connsiteY5" fmla="*/ 109149 h 291357"/>
                <a:gd name="connsiteX6" fmla="*/ 145684 w 5714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7">
                  <a:moveTo>
                    <a:pt x="145684" y="291357"/>
                  </a:moveTo>
                  <a:lnTo>
                    <a:pt x="423480" y="291357"/>
                  </a:lnTo>
                  <a:cubicBezTo>
                    <a:pt x="490403" y="291357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49"/>
                  </a:cubicBezTo>
                  <a:cubicBezTo>
                    <a:pt x="-19038" y="205205"/>
                    <a:pt x="53447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D59A6B2-42C4-E156-FCB0-25A29AFB9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5667" y="11624733"/>
              <a:ext cx="1028522" cy="291358"/>
            </a:xfrm>
            <a:custGeom>
              <a:avLst/>
              <a:gdLst>
                <a:gd name="connsiteX0" fmla="*/ 884604 w 1028522"/>
                <a:gd name="connsiteY0" fmla="*/ 0 h 291358"/>
                <a:gd name="connsiteX1" fmla="*/ 143905 w 1028522"/>
                <a:gd name="connsiteY1" fmla="*/ 0 h 291358"/>
                <a:gd name="connsiteX2" fmla="*/ 0 w 1028522"/>
                <a:gd name="connsiteY2" fmla="*/ 143908 h 291358"/>
                <a:gd name="connsiteX3" fmla="*/ 0 w 1028522"/>
                <a:gd name="connsiteY3" fmla="*/ 147450 h 291358"/>
                <a:gd name="connsiteX4" fmla="*/ 143905 w 1028522"/>
                <a:gd name="connsiteY4" fmla="*/ 291359 h 291358"/>
                <a:gd name="connsiteX5" fmla="*/ 884604 w 1028522"/>
                <a:gd name="connsiteY5" fmla="*/ 291359 h 291358"/>
                <a:gd name="connsiteX6" fmla="*/ 1028523 w 1028522"/>
                <a:gd name="connsiteY6" fmla="*/ 147450 h 291358"/>
                <a:gd name="connsiteX7" fmla="*/ 1028523 w 1028522"/>
                <a:gd name="connsiteY7" fmla="*/ 143908 h 291358"/>
                <a:gd name="connsiteX8" fmla="*/ 884604 w 1028522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22" h="291358">
                  <a:moveTo>
                    <a:pt x="884604" y="0"/>
                  </a:moveTo>
                  <a:lnTo>
                    <a:pt x="143905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9"/>
                    <a:pt x="143905" y="291359"/>
                  </a:cubicBezTo>
                  <a:lnTo>
                    <a:pt x="884604" y="291359"/>
                  </a:lnTo>
                  <a:cubicBezTo>
                    <a:pt x="964087" y="291359"/>
                    <a:pt x="1028523" y="226933"/>
                    <a:pt x="1028523" y="147450"/>
                  </a:cubicBezTo>
                  <a:lnTo>
                    <a:pt x="1028523" y="143908"/>
                  </a:lnTo>
                  <a:cubicBezTo>
                    <a:pt x="1028523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B85A55FE-2754-5755-2114-242CD624E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8727" y="12171429"/>
              <a:ext cx="906259" cy="291358"/>
            </a:xfrm>
            <a:custGeom>
              <a:avLst/>
              <a:gdLst>
                <a:gd name="connsiteX0" fmla="*/ 760578 w 906259"/>
                <a:gd name="connsiteY0" fmla="*/ 0 h 291358"/>
                <a:gd name="connsiteX1" fmla="*/ 147967 w 906259"/>
                <a:gd name="connsiteY1" fmla="*/ 0 h 291358"/>
                <a:gd name="connsiteX2" fmla="*/ 4465 w 906259"/>
                <a:gd name="connsiteY2" fmla="*/ 109149 h 291358"/>
                <a:gd name="connsiteX3" fmla="*/ 145681 w 906259"/>
                <a:gd name="connsiteY3" fmla="*/ 291359 h 291358"/>
                <a:gd name="connsiteX4" fmla="*/ 758303 w 906259"/>
                <a:gd name="connsiteY4" fmla="*/ 291359 h 291358"/>
                <a:gd name="connsiteX5" fmla="*/ 901791 w 906259"/>
                <a:gd name="connsiteY5" fmla="*/ 182221 h 291358"/>
                <a:gd name="connsiteX6" fmla="*/ 760578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0" y="0"/>
                    <a:pt x="20376" y="44145"/>
                    <a:pt x="4465" y="109149"/>
                  </a:cubicBezTo>
                  <a:cubicBezTo>
                    <a:pt x="-19030" y="205219"/>
                    <a:pt x="53444" y="291359"/>
                    <a:pt x="145681" y="291359"/>
                  </a:cubicBezTo>
                  <a:lnTo>
                    <a:pt x="758303" y="291359"/>
                  </a:lnTo>
                  <a:cubicBezTo>
                    <a:pt x="825216" y="291359"/>
                    <a:pt x="885880" y="247214"/>
                    <a:pt x="901791" y="182221"/>
                  </a:cubicBezTo>
                  <a:cubicBezTo>
                    <a:pt x="925297" y="86150"/>
                    <a:pt x="852812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62A5A64-8FA7-D0E8-78B7-E4081E7D2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1306" y="12722086"/>
              <a:ext cx="1509059" cy="291357"/>
            </a:xfrm>
            <a:custGeom>
              <a:avLst/>
              <a:gdLst>
                <a:gd name="connsiteX0" fmla="*/ 145684 w 1509059"/>
                <a:gd name="connsiteY0" fmla="*/ 291357 h 291357"/>
                <a:gd name="connsiteX1" fmla="*/ 1361090 w 1509059"/>
                <a:gd name="connsiteY1" fmla="*/ 291357 h 291357"/>
                <a:gd name="connsiteX2" fmla="*/ 1504592 w 1509059"/>
                <a:gd name="connsiteY2" fmla="*/ 182220 h 291357"/>
                <a:gd name="connsiteX3" fmla="*/ 1363376 w 1509059"/>
                <a:gd name="connsiteY3" fmla="*/ 0 h 291357"/>
                <a:gd name="connsiteX4" fmla="*/ 147970 w 1509059"/>
                <a:gd name="connsiteY4" fmla="*/ 0 h 291357"/>
                <a:gd name="connsiteX5" fmla="*/ 4468 w 1509059"/>
                <a:gd name="connsiteY5" fmla="*/ 109133 h 291357"/>
                <a:gd name="connsiteX6" fmla="*/ 145684 w 150905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4" y="291357"/>
                    <a:pt x="1488681" y="247214"/>
                    <a:pt x="1504592" y="182220"/>
                  </a:cubicBezTo>
                  <a:cubicBezTo>
                    <a:pt x="1528098" y="86138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39"/>
                    <a:pt x="4468" y="109133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0F19F9A9-E154-4C89-D6DF-7009EBAF9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682" y="11624733"/>
              <a:ext cx="901645" cy="291358"/>
            </a:xfrm>
            <a:custGeom>
              <a:avLst/>
              <a:gdLst>
                <a:gd name="connsiteX0" fmla="*/ 757740 w 901645"/>
                <a:gd name="connsiteY0" fmla="*/ 0 h 291358"/>
                <a:gd name="connsiteX1" fmla="*/ 143908 w 901645"/>
                <a:gd name="connsiteY1" fmla="*/ 0 h 291358"/>
                <a:gd name="connsiteX2" fmla="*/ 0 w 901645"/>
                <a:gd name="connsiteY2" fmla="*/ 143908 h 291358"/>
                <a:gd name="connsiteX3" fmla="*/ 0 w 901645"/>
                <a:gd name="connsiteY3" fmla="*/ 147450 h 291358"/>
                <a:gd name="connsiteX4" fmla="*/ 143908 w 901645"/>
                <a:gd name="connsiteY4" fmla="*/ 291359 h 291358"/>
                <a:gd name="connsiteX5" fmla="*/ 757740 w 901645"/>
                <a:gd name="connsiteY5" fmla="*/ 291359 h 291358"/>
                <a:gd name="connsiteX6" fmla="*/ 901645 w 901645"/>
                <a:gd name="connsiteY6" fmla="*/ 147450 h 291358"/>
                <a:gd name="connsiteX7" fmla="*/ 901645 w 901645"/>
                <a:gd name="connsiteY7" fmla="*/ 143908 h 291358"/>
                <a:gd name="connsiteX8" fmla="*/ 757740 w 901645"/>
                <a:gd name="connsiteY8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8">
                  <a:moveTo>
                    <a:pt x="757740" y="0"/>
                  </a:moveTo>
                  <a:lnTo>
                    <a:pt x="143908" y="0"/>
                  </a:lnTo>
                  <a:cubicBezTo>
                    <a:pt x="6442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6" y="291359"/>
                    <a:pt x="143908" y="291359"/>
                  </a:cubicBezTo>
                  <a:lnTo>
                    <a:pt x="757740" y="291359"/>
                  </a:lnTo>
                  <a:cubicBezTo>
                    <a:pt x="837223" y="291359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7BD9365-45F1-1259-23A8-8A90CB9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0341" y="11624733"/>
              <a:ext cx="917198" cy="291358"/>
            </a:xfrm>
            <a:custGeom>
              <a:avLst/>
              <a:gdLst>
                <a:gd name="connsiteX0" fmla="*/ 771517 w 917198"/>
                <a:gd name="connsiteY0" fmla="*/ 0 h 291358"/>
                <a:gd name="connsiteX1" fmla="*/ 147970 w 917198"/>
                <a:gd name="connsiteY1" fmla="*/ 0 h 291358"/>
                <a:gd name="connsiteX2" fmla="*/ 4468 w 917198"/>
                <a:gd name="connsiteY2" fmla="*/ 109149 h 291358"/>
                <a:gd name="connsiteX3" fmla="*/ 145684 w 917198"/>
                <a:gd name="connsiteY3" fmla="*/ 291359 h 291358"/>
                <a:gd name="connsiteX4" fmla="*/ 769242 w 917198"/>
                <a:gd name="connsiteY4" fmla="*/ 291359 h 291358"/>
                <a:gd name="connsiteX5" fmla="*/ 912730 w 917198"/>
                <a:gd name="connsiteY5" fmla="*/ 182220 h 291358"/>
                <a:gd name="connsiteX6" fmla="*/ 771517 w 917198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8">
                  <a:moveTo>
                    <a:pt x="771517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0" y="291359"/>
                    <a:pt x="145684" y="291359"/>
                  </a:cubicBezTo>
                  <a:lnTo>
                    <a:pt x="769242" y="291359"/>
                  </a:lnTo>
                  <a:cubicBezTo>
                    <a:pt x="836155" y="291359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9128A21C-8CCB-C834-6983-CCEEA0806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6328" y="12171429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9 h 291358"/>
                <a:gd name="connsiteX4" fmla="*/ 1138242 w 1286212"/>
                <a:gd name="connsiteY4" fmla="*/ 291359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43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71" y="291359"/>
                  </a:cubicBezTo>
                  <a:lnTo>
                    <a:pt x="1138242" y="291359"/>
                  </a:lnTo>
                  <a:cubicBezTo>
                    <a:pt x="1205169" y="291359"/>
                    <a:pt x="1265833" y="247214"/>
                    <a:pt x="1281744" y="182221"/>
                  </a:cubicBezTo>
                  <a:cubicBezTo>
                    <a:pt x="1305251" y="86150"/>
                    <a:pt x="1232765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60AF286-A02C-EB41-AB85-6D8713859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5136" y="12722086"/>
              <a:ext cx="987070" cy="291357"/>
            </a:xfrm>
            <a:custGeom>
              <a:avLst/>
              <a:gdLst>
                <a:gd name="connsiteX0" fmla="*/ 145684 w 987070"/>
                <a:gd name="connsiteY0" fmla="*/ 291357 h 291357"/>
                <a:gd name="connsiteX1" fmla="*/ 839114 w 987070"/>
                <a:gd name="connsiteY1" fmla="*/ 291357 h 291357"/>
                <a:gd name="connsiteX2" fmla="*/ 982602 w 987070"/>
                <a:gd name="connsiteY2" fmla="*/ 182220 h 291357"/>
                <a:gd name="connsiteX3" fmla="*/ 841389 w 987070"/>
                <a:gd name="connsiteY3" fmla="*/ 0 h 291357"/>
                <a:gd name="connsiteX4" fmla="*/ 147970 w 987070"/>
                <a:gd name="connsiteY4" fmla="*/ 0 h 291357"/>
                <a:gd name="connsiteX5" fmla="*/ 4468 w 987070"/>
                <a:gd name="connsiteY5" fmla="*/ 109133 h 291357"/>
                <a:gd name="connsiteX6" fmla="*/ 145684 w 987070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7">
                  <a:moveTo>
                    <a:pt x="145684" y="291357"/>
                  </a:moveTo>
                  <a:lnTo>
                    <a:pt x="839114" y="291357"/>
                  </a:lnTo>
                  <a:cubicBezTo>
                    <a:pt x="906038" y="291357"/>
                    <a:pt x="966705" y="247214"/>
                    <a:pt x="982602" y="182220"/>
                  </a:cubicBezTo>
                  <a:cubicBezTo>
                    <a:pt x="1006108" y="86138"/>
                    <a:pt x="933634" y="0"/>
                    <a:pt x="841389" y="0"/>
                  </a:cubicBezTo>
                  <a:lnTo>
                    <a:pt x="147970" y="0"/>
                  </a:lnTo>
                  <a:cubicBezTo>
                    <a:pt x="81046" y="0"/>
                    <a:pt x="20383" y="44139"/>
                    <a:pt x="4468" y="109133"/>
                  </a:cubicBezTo>
                  <a:cubicBezTo>
                    <a:pt x="-19038" y="205204"/>
                    <a:pt x="53450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65FDA9C1-B1CC-2564-7B30-ABE40395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4657" y="12171433"/>
              <a:ext cx="428648" cy="291357"/>
            </a:xfrm>
            <a:custGeom>
              <a:avLst/>
              <a:gdLst>
                <a:gd name="connsiteX0" fmla="*/ 145683 w 428648"/>
                <a:gd name="connsiteY0" fmla="*/ 291357 h 291357"/>
                <a:gd name="connsiteX1" fmla="*/ 280690 w 428648"/>
                <a:gd name="connsiteY1" fmla="*/ 291357 h 291357"/>
                <a:gd name="connsiteX2" fmla="*/ 424180 w 428648"/>
                <a:gd name="connsiteY2" fmla="*/ 182206 h 291357"/>
                <a:gd name="connsiteX3" fmla="*/ 282975 w 428648"/>
                <a:gd name="connsiteY3" fmla="*/ 0 h 291357"/>
                <a:gd name="connsiteX4" fmla="*/ 147958 w 428648"/>
                <a:gd name="connsiteY4" fmla="*/ 0 h 291357"/>
                <a:gd name="connsiteX5" fmla="*/ 4467 w 428648"/>
                <a:gd name="connsiteY5" fmla="*/ 109149 h 291357"/>
                <a:gd name="connsiteX6" fmla="*/ 145683 w 42864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8" h="291357">
                  <a:moveTo>
                    <a:pt x="145683" y="291357"/>
                  </a:moveTo>
                  <a:lnTo>
                    <a:pt x="280690" y="291357"/>
                  </a:lnTo>
                  <a:cubicBezTo>
                    <a:pt x="347617" y="291357"/>
                    <a:pt x="408280" y="247214"/>
                    <a:pt x="424180" y="182206"/>
                  </a:cubicBezTo>
                  <a:cubicBezTo>
                    <a:pt x="447683" y="86138"/>
                    <a:pt x="375209" y="0"/>
                    <a:pt x="282975" y="0"/>
                  </a:cubicBezTo>
                  <a:lnTo>
                    <a:pt x="147958" y="0"/>
                  </a:lnTo>
                  <a:cubicBezTo>
                    <a:pt x="81045" y="0"/>
                    <a:pt x="20382" y="44141"/>
                    <a:pt x="4467" y="109149"/>
                  </a:cubicBezTo>
                  <a:cubicBezTo>
                    <a:pt x="-19036" y="205205"/>
                    <a:pt x="53449" y="291357"/>
                    <a:pt x="145683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77001C4-DF20-1F6B-755A-E123BA57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3963" y="12722082"/>
              <a:ext cx="718135" cy="291357"/>
            </a:xfrm>
            <a:custGeom>
              <a:avLst/>
              <a:gdLst>
                <a:gd name="connsiteX0" fmla="*/ 572457 w 718135"/>
                <a:gd name="connsiteY0" fmla="*/ 0 h 291357"/>
                <a:gd name="connsiteX1" fmla="*/ 147960 w 718135"/>
                <a:gd name="connsiteY1" fmla="*/ 0 h 291357"/>
                <a:gd name="connsiteX2" fmla="*/ 4469 w 718135"/>
                <a:gd name="connsiteY2" fmla="*/ 109152 h 291357"/>
                <a:gd name="connsiteX3" fmla="*/ 145685 w 718135"/>
                <a:gd name="connsiteY3" fmla="*/ 291357 h 291357"/>
                <a:gd name="connsiteX4" fmla="*/ 570171 w 718135"/>
                <a:gd name="connsiteY4" fmla="*/ 291357 h 291357"/>
                <a:gd name="connsiteX5" fmla="*/ 713670 w 718135"/>
                <a:gd name="connsiteY5" fmla="*/ 182224 h 291357"/>
                <a:gd name="connsiteX6" fmla="*/ 572457 w 71813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7">
                  <a:moveTo>
                    <a:pt x="572457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7" y="205219"/>
                    <a:pt x="53437" y="291357"/>
                    <a:pt x="145685" y="291357"/>
                  </a:cubicBezTo>
                  <a:lnTo>
                    <a:pt x="570171" y="291357"/>
                  </a:lnTo>
                  <a:cubicBezTo>
                    <a:pt x="637095" y="291357"/>
                    <a:pt x="697758" y="247218"/>
                    <a:pt x="713670" y="182224"/>
                  </a:cubicBezTo>
                  <a:cubicBezTo>
                    <a:pt x="737165" y="86154"/>
                    <a:pt x="664691" y="0"/>
                    <a:pt x="57245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277DE12-618D-6E01-DA04-98BAE14EC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0132" y="12171429"/>
              <a:ext cx="811835" cy="291358"/>
            </a:xfrm>
            <a:custGeom>
              <a:avLst/>
              <a:gdLst>
                <a:gd name="connsiteX0" fmla="*/ 666152 w 811835"/>
                <a:gd name="connsiteY0" fmla="*/ 0 h 291358"/>
                <a:gd name="connsiteX1" fmla="*/ 147960 w 811835"/>
                <a:gd name="connsiteY1" fmla="*/ 0 h 291358"/>
                <a:gd name="connsiteX2" fmla="*/ 4469 w 811835"/>
                <a:gd name="connsiteY2" fmla="*/ 109149 h 291358"/>
                <a:gd name="connsiteX3" fmla="*/ 145685 w 811835"/>
                <a:gd name="connsiteY3" fmla="*/ 291359 h 291358"/>
                <a:gd name="connsiteX4" fmla="*/ 663878 w 811835"/>
                <a:gd name="connsiteY4" fmla="*/ 291359 h 291358"/>
                <a:gd name="connsiteX5" fmla="*/ 807368 w 811835"/>
                <a:gd name="connsiteY5" fmla="*/ 182221 h 291358"/>
                <a:gd name="connsiteX6" fmla="*/ 666152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2" y="0"/>
                  </a:moveTo>
                  <a:lnTo>
                    <a:pt x="147960" y="0"/>
                  </a:lnTo>
                  <a:cubicBezTo>
                    <a:pt x="81047" y="0"/>
                    <a:pt x="20369" y="44145"/>
                    <a:pt x="4469" y="109149"/>
                  </a:cubicBezTo>
                  <a:cubicBezTo>
                    <a:pt x="-19038" y="205219"/>
                    <a:pt x="53437" y="291359"/>
                    <a:pt x="145685" y="291359"/>
                  </a:cubicBezTo>
                  <a:lnTo>
                    <a:pt x="663878" y="291359"/>
                  </a:lnTo>
                  <a:cubicBezTo>
                    <a:pt x="730790" y="291359"/>
                    <a:pt x="791453" y="247214"/>
                    <a:pt x="807368" y="182221"/>
                  </a:cubicBezTo>
                  <a:cubicBezTo>
                    <a:pt x="830871" y="86150"/>
                    <a:pt x="758386" y="0"/>
                    <a:pt x="6661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5775B9B5-F1FC-0CBF-2C1F-A3A700D1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4678" y="12722086"/>
              <a:ext cx="809213" cy="291357"/>
            </a:xfrm>
            <a:custGeom>
              <a:avLst/>
              <a:gdLst>
                <a:gd name="connsiteX0" fmla="*/ 145681 w 809213"/>
                <a:gd name="connsiteY0" fmla="*/ 291357 h 291357"/>
                <a:gd name="connsiteX1" fmla="*/ 661257 w 809213"/>
                <a:gd name="connsiteY1" fmla="*/ 291357 h 291357"/>
                <a:gd name="connsiteX2" fmla="*/ 804744 w 809213"/>
                <a:gd name="connsiteY2" fmla="*/ 182220 h 291357"/>
                <a:gd name="connsiteX3" fmla="*/ 663543 w 809213"/>
                <a:gd name="connsiteY3" fmla="*/ 0 h 291357"/>
                <a:gd name="connsiteX4" fmla="*/ 147967 w 809213"/>
                <a:gd name="connsiteY4" fmla="*/ 0 h 291357"/>
                <a:gd name="connsiteX5" fmla="*/ 4465 w 809213"/>
                <a:gd name="connsiteY5" fmla="*/ 109133 h 291357"/>
                <a:gd name="connsiteX6" fmla="*/ 145681 w 809213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3" h="291357">
                  <a:moveTo>
                    <a:pt x="145681" y="291357"/>
                  </a:moveTo>
                  <a:lnTo>
                    <a:pt x="661257" y="291357"/>
                  </a:lnTo>
                  <a:cubicBezTo>
                    <a:pt x="728169" y="291357"/>
                    <a:pt x="788847" y="247214"/>
                    <a:pt x="804744" y="182220"/>
                  </a:cubicBezTo>
                  <a:cubicBezTo>
                    <a:pt x="828251" y="86138"/>
                    <a:pt x="755776" y="0"/>
                    <a:pt x="663543" y="0"/>
                  </a:cubicBezTo>
                  <a:lnTo>
                    <a:pt x="147967" y="0"/>
                  </a:lnTo>
                  <a:cubicBezTo>
                    <a:pt x="81040" y="0"/>
                    <a:pt x="20377" y="44139"/>
                    <a:pt x="4465" y="109133"/>
                  </a:cubicBezTo>
                  <a:cubicBezTo>
                    <a:pt x="-19031" y="205204"/>
                    <a:pt x="53444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892B4D84-B0CD-00A9-163D-A1510675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2567" y="12723993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35 h 291354"/>
                <a:gd name="connsiteX3" fmla="*/ 145684 w 298366"/>
                <a:gd name="connsiteY3" fmla="*/ 291355 h 291354"/>
                <a:gd name="connsiteX4" fmla="*/ 150411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7" y="0"/>
                    <a:pt x="20369" y="44141"/>
                    <a:pt x="4468" y="109135"/>
                  </a:cubicBezTo>
                  <a:cubicBezTo>
                    <a:pt x="-19038" y="205205"/>
                    <a:pt x="53451" y="291355"/>
                    <a:pt x="145684" y="291355"/>
                  </a:cubicBezTo>
                  <a:lnTo>
                    <a:pt x="150411" y="291355"/>
                  </a:lnTo>
                  <a:cubicBezTo>
                    <a:pt x="217320" y="291355"/>
                    <a:pt x="277987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543EF541-836F-B29C-90D8-BB0D22343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942729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19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19 w 1432537"/>
                <a:gd name="connsiteY4" fmla="*/ 291357 h 291357"/>
                <a:gd name="connsiteX5" fmla="*/ 1288629 w 1432537"/>
                <a:gd name="connsiteY5" fmla="*/ 291357 h 291357"/>
                <a:gd name="connsiteX6" fmla="*/ 1432538 w 1432537"/>
                <a:gd name="connsiteY6" fmla="*/ 147450 h 291357"/>
                <a:gd name="connsiteX7" fmla="*/ 1432538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19" y="291357"/>
                  </a:cubicBezTo>
                  <a:lnTo>
                    <a:pt x="1288629" y="291357"/>
                  </a:lnTo>
                  <a:cubicBezTo>
                    <a:pt x="1368112" y="291357"/>
                    <a:pt x="1432538" y="226922"/>
                    <a:pt x="1432538" y="147450"/>
                  </a:cubicBezTo>
                  <a:lnTo>
                    <a:pt x="1432538" y="143908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23252FA3-D093-8237-13D9-4716E75B4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3" y="9974269"/>
              <a:ext cx="1048442" cy="291358"/>
            </a:xfrm>
            <a:custGeom>
              <a:avLst/>
              <a:gdLst>
                <a:gd name="connsiteX0" fmla="*/ 902763 w 1048442"/>
                <a:gd name="connsiteY0" fmla="*/ 0 h 291358"/>
                <a:gd name="connsiteX1" fmla="*/ 147956 w 1048442"/>
                <a:gd name="connsiteY1" fmla="*/ 0 h 291358"/>
                <a:gd name="connsiteX2" fmla="*/ 4469 w 1048442"/>
                <a:gd name="connsiteY2" fmla="*/ 109149 h 291358"/>
                <a:gd name="connsiteX3" fmla="*/ 145671 w 1048442"/>
                <a:gd name="connsiteY3" fmla="*/ 291358 h 291358"/>
                <a:gd name="connsiteX4" fmla="*/ 900477 w 1048442"/>
                <a:gd name="connsiteY4" fmla="*/ 291358 h 291358"/>
                <a:gd name="connsiteX5" fmla="*/ 1043978 w 1048442"/>
                <a:gd name="connsiteY5" fmla="*/ 182209 h 291358"/>
                <a:gd name="connsiteX6" fmla="*/ 902763 w 104844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2" h="291358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8" y="182209"/>
                  </a:cubicBezTo>
                  <a:cubicBezTo>
                    <a:pt x="1067471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51351D85-384C-4293-73C2-848FFEA40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44" y="10526286"/>
              <a:ext cx="571449" cy="291358"/>
            </a:xfrm>
            <a:custGeom>
              <a:avLst/>
              <a:gdLst>
                <a:gd name="connsiteX0" fmla="*/ 145683 w 571449"/>
                <a:gd name="connsiteY0" fmla="*/ 291358 h 291358"/>
                <a:gd name="connsiteX1" fmla="*/ 423482 w 571449"/>
                <a:gd name="connsiteY1" fmla="*/ 291358 h 291358"/>
                <a:gd name="connsiteX2" fmla="*/ 566980 w 571449"/>
                <a:gd name="connsiteY2" fmla="*/ 182209 h 291358"/>
                <a:gd name="connsiteX3" fmla="*/ 425768 w 571449"/>
                <a:gd name="connsiteY3" fmla="*/ 0 h 291358"/>
                <a:gd name="connsiteX4" fmla="*/ 147969 w 571449"/>
                <a:gd name="connsiteY4" fmla="*/ 0 h 291358"/>
                <a:gd name="connsiteX5" fmla="*/ 4467 w 571449"/>
                <a:gd name="connsiteY5" fmla="*/ 109138 h 291358"/>
                <a:gd name="connsiteX6" fmla="*/ 145683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3" y="291358"/>
                  </a:moveTo>
                  <a:lnTo>
                    <a:pt x="423482" y="291358"/>
                  </a:lnTo>
                  <a:cubicBezTo>
                    <a:pt x="490406" y="291358"/>
                    <a:pt x="551069" y="247217"/>
                    <a:pt x="566980" y="182209"/>
                  </a:cubicBezTo>
                  <a:cubicBezTo>
                    <a:pt x="590487" y="86139"/>
                    <a:pt x="518012" y="0"/>
                    <a:pt x="425768" y="0"/>
                  </a:cubicBezTo>
                  <a:lnTo>
                    <a:pt x="147969" y="0"/>
                  </a:lnTo>
                  <a:cubicBezTo>
                    <a:pt x="81045" y="0"/>
                    <a:pt x="20382" y="44144"/>
                    <a:pt x="4467" y="109138"/>
                  </a:cubicBezTo>
                  <a:cubicBezTo>
                    <a:pt x="-19036" y="205208"/>
                    <a:pt x="53450" y="291358"/>
                    <a:pt x="145683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F0945E72-B103-C806-2063-D9A3FE728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350" y="11078300"/>
              <a:ext cx="726299" cy="291357"/>
            </a:xfrm>
            <a:custGeom>
              <a:avLst/>
              <a:gdLst>
                <a:gd name="connsiteX0" fmla="*/ 580618 w 726299"/>
                <a:gd name="connsiteY0" fmla="*/ 0 h 291357"/>
                <a:gd name="connsiteX1" fmla="*/ 147956 w 726299"/>
                <a:gd name="connsiteY1" fmla="*/ 0 h 291357"/>
                <a:gd name="connsiteX2" fmla="*/ 4469 w 726299"/>
                <a:gd name="connsiteY2" fmla="*/ 109148 h 291357"/>
                <a:gd name="connsiteX3" fmla="*/ 145681 w 726299"/>
                <a:gd name="connsiteY3" fmla="*/ 291357 h 291357"/>
                <a:gd name="connsiteX4" fmla="*/ 578332 w 726299"/>
                <a:gd name="connsiteY4" fmla="*/ 291357 h 291357"/>
                <a:gd name="connsiteX5" fmla="*/ 721834 w 726299"/>
                <a:gd name="connsiteY5" fmla="*/ 182220 h 291357"/>
                <a:gd name="connsiteX6" fmla="*/ 580618 w 726299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299" h="291357">
                  <a:moveTo>
                    <a:pt x="580618" y="0"/>
                  </a:moveTo>
                  <a:lnTo>
                    <a:pt x="147956" y="0"/>
                  </a:lnTo>
                  <a:cubicBezTo>
                    <a:pt x="81044" y="0"/>
                    <a:pt x="20380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578332" y="291357"/>
                  </a:lnTo>
                  <a:cubicBezTo>
                    <a:pt x="645259" y="291357"/>
                    <a:pt x="705923" y="247214"/>
                    <a:pt x="721834" y="182220"/>
                  </a:cubicBezTo>
                  <a:cubicBezTo>
                    <a:pt x="745330" y="86150"/>
                    <a:pt x="672855" y="0"/>
                    <a:pt x="58061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028EBF3F-AD10-EC56-B6FB-7E169C25D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500" y="9427292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8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8 w 1028512"/>
                <a:gd name="connsiteY4" fmla="*/ 291357 h 291357"/>
                <a:gd name="connsiteX5" fmla="*/ 884604 w 1028512"/>
                <a:gd name="connsiteY5" fmla="*/ 291357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8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36" y="291357"/>
                    <a:pt x="143908" y="291357"/>
                  </a:cubicBezTo>
                  <a:lnTo>
                    <a:pt x="884604" y="291357"/>
                  </a:lnTo>
                  <a:cubicBezTo>
                    <a:pt x="964091" y="291357"/>
                    <a:pt x="1028512" y="226922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1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C6C9C5B6-D21F-2FFC-3A60-09254418D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560" y="9973988"/>
              <a:ext cx="906262" cy="291358"/>
            </a:xfrm>
            <a:custGeom>
              <a:avLst/>
              <a:gdLst>
                <a:gd name="connsiteX0" fmla="*/ 760578 w 906262"/>
                <a:gd name="connsiteY0" fmla="*/ 0 h 291358"/>
                <a:gd name="connsiteX1" fmla="*/ 147967 w 906262"/>
                <a:gd name="connsiteY1" fmla="*/ 0 h 291358"/>
                <a:gd name="connsiteX2" fmla="*/ 4469 w 906262"/>
                <a:gd name="connsiteY2" fmla="*/ 109149 h 291358"/>
                <a:gd name="connsiteX3" fmla="*/ 145681 w 906262"/>
                <a:gd name="connsiteY3" fmla="*/ 291358 h 291358"/>
                <a:gd name="connsiteX4" fmla="*/ 758306 w 906262"/>
                <a:gd name="connsiteY4" fmla="*/ 291358 h 291358"/>
                <a:gd name="connsiteX5" fmla="*/ 901794 w 906262"/>
                <a:gd name="connsiteY5" fmla="*/ 182220 h 291358"/>
                <a:gd name="connsiteX6" fmla="*/ 760578 w 90626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2" h="291358">
                  <a:moveTo>
                    <a:pt x="760578" y="0"/>
                  </a:moveTo>
                  <a:lnTo>
                    <a:pt x="147967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05"/>
                    <a:pt x="53447" y="291358"/>
                    <a:pt x="145681" y="291358"/>
                  </a:cubicBezTo>
                  <a:lnTo>
                    <a:pt x="758306" y="291358"/>
                  </a:lnTo>
                  <a:cubicBezTo>
                    <a:pt x="825219" y="291358"/>
                    <a:pt x="885883" y="247214"/>
                    <a:pt x="901794" y="182220"/>
                  </a:cubicBezTo>
                  <a:cubicBezTo>
                    <a:pt x="925300" y="86150"/>
                    <a:pt x="852815" y="0"/>
                    <a:pt x="7605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D3BB4FAD-4711-2FA5-A64D-6F457CDF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143" y="10524644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21 h 291358"/>
                <a:gd name="connsiteX3" fmla="*/ 1363376 w 1509055"/>
                <a:gd name="connsiteY3" fmla="*/ 0 h 291358"/>
                <a:gd name="connsiteX4" fmla="*/ 147970 w 1509055"/>
                <a:gd name="connsiteY4" fmla="*/ 0 h 291358"/>
                <a:gd name="connsiteX5" fmla="*/ 4468 w 1509055"/>
                <a:gd name="connsiteY5" fmla="*/ 109149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3" y="291358"/>
                    <a:pt x="1488681" y="247214"/>
                    <a:pt x="1504592" y="182221"/>
                  </a:cubicBezTo>
                  <a:cubicBezTo>
                    <a:pt x="1528084" y="86139"/>
                    <a:pt x="1455609" y="0"/>
                    <a:pt x="1363376" y="0"/>
                  </a:cubicBez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3428A09C-27C9-38BA-5D62-B9B2366A5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060" y="11078300"/>
              <a:ext cx="1122581" cy="291357"/>
            </a:xfrm>
            <a:custGeom>
              <a:avLst/>
              <a:gdLst>
                <a:gd name="connsiteX0" fmla="*/ 976900 w 1122581"/>
                <a:gd name="connsiteY0" fmla="*/ 0 h 291357"/>
                <a:gd name="connsiteX1" fmla="*/ 147960 w 1122581"/>
                <a:gd name="connsiteY1" fmla="*/ 0 h 291357"/>
                <a:gd name="connsiteX2" fmla="*/ 4469 w 1122581"/>
                <a:gd name="connsiteY2" fmla="*/ 109148 h 291357"/>
                <a:gd name="connsiteX3" fmla="*/ 145674 w 1122581"/>
                <a:gd name="connsiteY3" fmla="*/ 291357 h 291357"/>
                <a:gd name="connsiteX4" fmla="*/ 974614 w 1122581"/>
                <a:gd name="connsiteY4" fmla="*/ 291357 h 291357"/>
                <a:gd name="connsiteX5" fmla="*/ 1118116 w 1122581"/>
                <a:gd name="connsiteY5" fmla="*/ 182220 h 291357"/>
                <a:gd name="connsiteX6" fmla="*/ 976900 w 112258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1" h="291357">
                  <a:moveTo>
                    <a:pt x="976900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7"/>
                    <a:pt x="145674" y="291357"/>
                  </a:cubicBezTo>
                  <a:lnTo>
                    <a:pt x="974614" y="291357"/>
                  </a:lnTo>
                  <a:cubicBezTo>
                    <a:pt x="1041542" y="291357"/>
                    <a:pt x="1102205" y="247214"/>
                    <a:pt x="1118116" y="182220"/>
                  </a:cubicBezTo>
                  <a:cubicBezTo>
                    <a:pt x="1141612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B38C7F4D-EAE7-D827-D07B-20082D70D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518" y="9427292"/>
              <a:ext cx="901644" cy="291357"/>
            </a:xfrm>
            <a:custGeom>
              <a:avLst/>
              <a:gdLst>
                <a:gd name="connsiteX0" fmla="*/ 757740 w 901644"/>
                <a:gd name="connsiteY0" fmla="*/ 0 h 291357"/>
                <a:gd name="connsiteX1" fmla="*/ 143908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8 w 901644"/>
                <a:gd name="connsiteY4" fmla="*/ 291357 h 291357"/>
                <a:gd name="connsiteX5" fmla="*/ 757740 w 901644"/>
                <a:gd name="connsiteY5" fmla="*/ 291357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40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40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22"/>
                    <a:pt x="64421" y="291357"/>
                    <a:pt x="143908" y="291357"/>
                  </a:cubicBezTo>
                  <a:lnTo>
                    <a:pt x="757740" y="291357"/>
                  </a:lnTo>
                  <a:cubicBezTo>
                    <a:pt x="837223" y="291357"/>
                    <a:pt x="901645" y="226922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4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8C010F2-42DC-AC34-4AD1-24206D27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176" y="942729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71 w 917198"/>
                <a:gd name="connsiteY1" fmla="*/ 0 h 291357"/>
                <a:gd name="connsiteX2" fmla="*/ 4469 w 917198"/>
                <a:gd name="connsiteY2" fmla="*/ 109152 h 291357"/>
                <a:gd name="connsiteX3" fmla="*/ 145685 w 917198"/>
                <a:gd name="connsiteY3" fmla="*/ 291357 h 291357"/>
                <a:gd name="connsiteX4" fmla="*/ 769229 w 917198"/>
                <a:gd name="connsiteY4" fmla="*/ 291357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71" y="0"/>
                  </a:lnTo>
                  <a:cubicBezTo>
                    <a:pt x="81047" y="0"/>
                    <a:pt x="20380" y="44144"/>
                    <a:pt x="4469" y="109152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769229" y="291357"/>
                  </a:lnTo>
                  <a:cubicBezTo>
                    <a:pt x="836156" y="291357"/>
                    <a:pt x="896819" y="247217"/>
                    <a:pt x="912730" y="182220"/>
                  </a:cubicBezTo>
                  <a:cubicBezTo>
                    <a:pt x="936237" y="86153"/>
                    <a:pt x="86375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7B833999-9502-C5CA-131B-5AC19EE36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164" y="9973988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6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2 w 1286212"/>
                <a:gd name="connsiteY4" fmla="*/ 291358 h 291358"/>
                <a:gd name="connsiteX5" fmla="*/ 1281744 w 1286212"/>
                <a:gd name="connsiteY5" fmla="*/ 182220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6" y="0"/>
                  </a:lnTo>
                  <a:cubicBezTo>
                    <a:pt x="81033" y="0"/>
                    <a:pt x="20366" y="44141"/>
                    <a:pt x="4469" y="109149"/>
                  </a:cubicBezTo>
                  <a:cubicBezTo>
                    <a:pt x="-19038" y="205205"/>
                    <a:pt x="53437" y="291358"/>
                    <a:pt x="145671" y="291358"/>
                  </a:cubicBezTo>
                  <a:lnTo>
                    <a:pt x="1138242" y="291358"/>
                  </a:lnTo>
                  <a:cubicBezTo>
                    <a:pt x="1205170" y="291358"/>
                    <a:pt x="1265833" y="247214"/>
                    <a:pt x="1281744" y="182220"/>
                  </a:cubicBezTo>
                  <a:cubicBezTo>
                    <a:pt x="1305251" y="86150"/>
                    <a:pt x="1232762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632C7E49-200A-967E-E8B9-F47B91AD0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972" y="10524644"/>
              <a:ext cx="987070" cy="291358"/>
            </a:xfrm>
            <a:custGeom>
              <a:avLst/>
              <a:gdLst>
                <a:gd name="connsiteX0" fmla="*/ 145684 w 987070"/>
                <a:gd name="connsiteY0" fmla="*/ 291358 h 291358"/>
                <a:gd name="connsiteX1" fmla="*/ 839114 w 987070"/>
                <a:gd name="connsiteY1" fmla="*/ 291358 h 291358"/>
                <a:gd name="connsiteX2" fmla="*/ 982601 w 987070"/>
                <a:gd name="connsiteY2" fmla="*/ 182221 h 291358"/>
                <a:gd name="connsiteX3" fmla="*/ 841385 w 987070"/>
                <a:gd name="connsiteY3" fmla="*/ 0 h 291358"/>
                <a:gd name="connsiteX4" fmla="*/ 147959 w 987070"/>
                <a:gd name="connsiteY4" fmla="*/ 0 h 291358"/>
                <a:gd name="connsiteX5" fmla="*/ 4468 w 987070"/>
                <a:gd name="connsiteY5" fmla="*/ 109149 h 291358"/>
                <a:gd name="connsiteX6" fmla="*/ 145684 w 98707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8">
                  <a:moveTo>
                    <a:pt x="145684" y="291358"/>
                  </a:moveTo>
                  <a:lnTo>
                    <a:pt x="839114" y="291358"/>
                  </a:lnTo>
                  <a:cubicBezTo>
                    <a:pt x="906038" y="291358"/>
                    <a:pt x="966701" y="247214"/>
                    <a:pt x="982601" y="182221"/>
                  </a:cubicBezTo>
                  <a:cubicBezTo>
                    <a:pt x="1006108" y="86139"/>
                    <a:pt x="933634" y="0"/>
                    <a:pt x="841385" y="0"/>
                  </a:cubicBez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59" name="Vapaamuotoinen: Muoto 58">
              <a:extLst>
                <a:ext uri="{FF2B5EF4-FFF2-40B4-BE49-F238E27FC236}">
                  <a16:creationId xmlns:a16="http://schemas.microsoft.com/office/drawing/2014/main" id="{D4AB14EE-AAE9-8D36-1843-D2D3E4B11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073" y="11078300"/>
              <a:ext cx="726305" cy="291357"/>
            </a:xfrm>
            <a:custGeom>
              <a:avLst/>
              <a:gdLst>
                <a:gd name="connsiteX0" fmla="*/ 580621 w 726305"/>
                <a:gd name="connsiteY0" fmla="*/ 0 h 291357"/>
                <a:gd name="connsiteX1" fmla="*/ 147970 w 726305"/>
                <a:gd name="connsiteY1" fmla="*/ 0 h 291357"/>
                <a:gd name="connsiteX2" fmla="*/ 4468 w 726305"/>
                <a:gd name="connsiteY2" fmla="*/ 109148 h 291357"/>
                <a:gd name="connsiteX3" fmla="*/ 145684 w 726305"/>
                <a:gd name="connsiteY3" fmla="*/ 291357 h 291357"/>
                <a:gd name="connsiteX4" fmla="*/ 578335 w 726305"/>
                <a:gd name="connsiteY4" fmla="*/ 291357 h 291357"/>
                <a:gd name="connsiteX5" fmla="*/ 721837 w 726305"/>
                <a:gd name="connsiteY5" fmla="*/ 182220 h 291357"/>
                <a:gd name="connsiteX6" fmla="*/ 580621 w 72630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9"/>
                    <a:pt x="53451" y="291357"/>
                    <a:pt x="145684" y="291357"/>
                  </a:cubicBezTo>
                  <a:lnTo>
                    <a:pt x="578335" y="291357"/>
                  </a:lnTo>
                  <a:cubicBezTo>
                    <a:pt x="645259" y="291357"/>
                    <a:pt x="705922" y="247214"/>
                    <a:pt x="721837" y="182220"/>
                  </a:cubicBezTo>
                  <a:cubicBezTo>
                    <a:pt x="745344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0" name="Vapaamuotoinen: Muoto 59">
              <a:extLst>
                <a:ext uri="{FF2B5EF4-FFF2-40B4-BE49-F238E27FC236}">
                  <a16:creationId xmlns:a16="http://schemas.microsoft.com/office/drawing/2014/main" id="{166B8156-4F09-32A9-298E-26FC5D3E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732" y="11078303"/>
              <a:ext cx="571449" cy="291358"/>
            </a:xfrm>
            <a:custGeom>
              <a:avLst/>
              <a:gdLst>
                <a:gd name="connsiteX0" fmla="*/ 145684 w 571449"/>
                <a:gd name="connsiteY0" fmla="*/ 291358 h 291358"/>
                <a:gd name="connsiteX1" fmla="*/ 423480 w 571449"/>
                <a:gd name="connsiteY1" fmla="*/ 291358 h 291358"/>
                <a:gd name="connsiteX2" fmla="*/ 566981 w 571449"/>
                <a:gd name="connsiteY2" fmla="*/ 182206 h 291358"/>
                <a:gd name="connsiteX3" fmla="*/ 425765 w 571449"/>
                <a:gd name="connsiteY3" fmla="*/ 0 h 291358"/>
                <a:gd name="connsiteX4" fmla="*/ 147970 w 571449"/>
                <a:gd name="connsiteY4" fmla="*/ 0 h 291358"/>
                <a:gd name="connsiteX5" fmla="*/ 4468 w 571449"/>
                <a:gd name="connsiteY5" fmla="*/ 109138 h 291358"/>
                <a:gd name="connsiteX6" fmla="*/ 145684 w 571449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3" y="291358"/>
                    <a:pt x="551067" y="247214"/>
                    <a:pt x="566981" y="182206"/>
                  </a:cubicBezTo>
                  <a:cubicBezTo>
                    <a:pt x="590488" y="86138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8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EA7D8223-9F30-D4AD-DD2B-82E39A5A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492" y="9973992"/>
              <a:ext cx="428646" cy="291358"/>
            </a:xfrm>
            <a:custGeom>
              <a:avLst/>
              <a:gdLst>
                <a:gd name="connsiteX0" fmla="*/ 145684 w 428646"/>
                <a:gd name="connsiteY0" fmla="*/ 291358 h 291358"/>
                <a:gd name="connsiteX1" fmla="*/ 280690 w 428646"/>
                <a:gd name="connsiteY1" fmla="*/ 291358 h 291358"/>
                <a:gd name="connsiteX2" fmla="*/ 424178 w 428646"/>
                <a:gd name="connsiteY2" fmla="*/ 182206 h 291358"/>
                <a:gd name="connsiteX3" fmla="*/ 282976 w 428646"/>
                <a:gd name="connsiteY3" fmla="*/ 0 h 291358"/>
                <a:gd name="connsiteX4" fmla="*/ 147959 w 428646"/>
                <a:gd name="connsiteY4" fmla="*/ 0 h 291358"/>
                <a:gd name="connsiteX5" fmla="*/ 4468 w 428646"/>
                <a:gd name="connsiteY5" fmla="*/ 109134 h 291358"/>
                <a:gd name="connsiteX6" fmla="*/ 145684 w 4286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46" h="291358">
                  <a:moveTo>
                    <a:pt x="145684" y="291358"/>
                  </a:moveTo>
                  <a:lnTo>
                    <a:pt x="280690" y="291358"/>
                  </a:lnTo>
                  <a:cubicBezTo>
                    <a:pt x="347614" y="291358"/>
                    <a:pt x="408281" y="247214"/>
                    <a:pt x="424178" y="182206"/>
                  </a:cubicBezTo>
                  <a:cubicBezTo>
                    <a:pt x="447684" y="86139"/>
                    <a:pt x="375210" y="0"/>
                    <a:pt x="282976" y="0"/>
                  </a:cubicBezTo>
                  <a:lnTo>
                    <a:pt x="147959" y="0"/>
                  </a:lnTo>
                  <a:cubicBezTo>
                    <a:pt x="81046" y="0"/>
                    <a:pt x="20383" y="44129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2" name="Vapaamuotoinen: Muoto 61">
              <a:extLst>
                <a:ext uri="{FF2B5EF4-FFF2-40B4-BE49-F238E27FC236}">
                  <a16:creationId xmlns:a16="http://schemas.microsoft.com/office/drawing/2014/main" id="{F1717457-57FD-0088-57FE-11574614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800" y="1052464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6 w 718135"/>
                <a:gd name="connsiteY1" fmla="*/ 0 h 291358"/>
                <a:gd name="connsiteX2" fmla="*/ 4469 w 718135"/>
                <a:gd name="connsiteY2" fmla="*/ 109149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1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6" y="0"/>
                  </a:lnTo>
                  <a:cubicBezTo>
                    <a:pt x="81033" y="0"/>
                    <a:pt x="20369" y="44144"/>
                    <a:pt x="4469" y="109149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1"/>
                  </a:cubicBezTo>
                  <a:cubicBezTo>
                    <a:pt x="737165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B249CE13-3758-6878-B51F-6D35A7DA7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966" y="9973988"/>
              <a:ext cx="811833" cy="291358"/>
            </a:xfrm>
            <a:custGeom>
              <a:avLst/>
              <a:gdLst>
                <a:gd name="connsiteX0" fmla="*/ 666148 w 811833"/>
                <a:gd name="connsiteY0" fmla="*/ 0 h 291358"/>
                <a:gd name="connsiteX1" fmla="*/ 147970 w 811833"/>
                <a:gd name="connsiteY1" fmla="*/ 0 h 291358"/>
                <a:gd name="connsiteX2" fmla="*/ 4468 w 811833"/>
                <a:gd name="connsiteY2" fmla="*/ 109149 h 291358"/>
                <a:gd name="connsiteX3" fmla="*/ 145684 w 811833"/>
                <a:gd name="connsiteY3" fmla="*/ 291358 h 291358"/>
                <a:gd name="connsiteX4" fmla="*/ 663876 w 811833"/>
                <a:gd name="connsiteY4" fmla="*/ 291358 h 291358"/>
                <a:gd name="connsiteX5" fmla="*/ 807364 w 811833"/>
                <a:gd name="connsiteY5" fmla="*/ 182220 h 291358"/>
                <a:gd name="connsiteX6" fmla="*/ 666148 w 81183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8">
                  <a:moveTo>
                    <a:pt x="666148" y="0"/>
                  </a:moveTo>
                  <a:lnTo>
                    <a:pt x="147970" y="0"/>
                  </a:lnTo>
                  <a:cubicBezTo>
                    <a:pt x="81047" y="0"/>
                    <a:pt x="20379" y="44141"/>
                    <a:pt x="4468" y="109149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4" y="182220"/>
                  </a:cubicBezTo>
                  <a:cubicBezTo>
                    <a:pt x="830870" y="86150"/>
                    <a:pt x="758396" y="0"/>
                    <a:pt x="66614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F51EA6C4-2A60-4B81-7801-3D408E64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512" y="10524644"/>
              <a:ext cx="809216" cy="291358"/>
            </a:xfrm>
            <a:custGeom>
              <a:avLst/>
              <a:gdLst>
                <a:gd name="connsiteX0" fmla="*/ 145684 w 809216"/>
                <a:gd name="connsiteY0" fmla="*/ 291358 h 291358"/>
                <a:gd name="connsiteX1" fmla="*/ 661260 w 809216"/>
                <a:gd name="connsiteY1" fmla="*/ 291358 h 291358"/>
                <a:gd name="connsiteX2" fmla="*/ 804747 w 809216"/>
                <a:gd name="connsiteY2" fmla="*/ 182221 h 291358"/>
                <a:gd name="connsiteX3" fmla="*/ 663531 w 809216"/>
                <a:gd name="connsiteY3" fmla="*/ 0 h 291358"/>
                <a:gd name="connsiteX4" fmla="*/ 147970 w 809216"/>
                <a:gd name="connsiteY4" fmla="*/ 0 h 291358"/>
                <a:gd name="connsiteX5" fmla="*/ 4468 w 809216"/>
                <a:gd name="connsiteY5" fmla="*/ 109149 h 291358"/>
                <a:gd name="connsiteX6" fmla="*/ 145684 w 80921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6" h="291358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47" y="247214"/>
                    <a:pt x="804747" y="182221"/>
                  </a:cubicBezTo>
                  <a:cubicBezTo>
                    <a:pt x="828254" y="86139"/>
                    <a:pt x="755780" y="0"/>
                    <a:pt x="663531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05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283BD6BB-DFAA-4937-D5E6-CAA3314D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938" y="11078300"/>
              <a:ext cx="545145" cy="291357"/>
            </a:xfrm>
            <a:custGeom>
              <a:avLst/>
              <a:gdLst>
                <a:gd name="connsiteX0" fmla="*/ 399466 w 545145"/>
                <a:gd name="connsiteY0" fmla="*/ 0 h 291357"/>
                <a:gd name="connsiteX1" fmla="*/ 147970 w 545145"/>
                <a:gd name="connsiteY1" fmla="*/ 0 h 291357"/>
                <a:gd name="connsiteX2" fmla="*/ 4468 w 545145"/>
                <a:gd name="connsiteY2" fmla="*/ 109148 h 291357"/>
                <a:gd name="connsiteX3" fmla="*/ 145685 w 545145"/>
                <a:gd name="connsiteY3" fmla="*/ 291357 h 291357"/>
                <a:gd name="connsiteX4" fmla="*/ 397180 w 545145"/>
                <a:gd name="connsiteY4" fmla="*/ 291357 h 291357"/>
                <a:gd name="connsiteX5" fmla="*/ 540681 w 545145"/>
                <a:gd name="connsiteY5" fmla="*/ 182220 h 291357"/>
                <a:gd name="connsiteX6" fmla="*/ 399466 w 54514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5" h="291357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19"/>
                    <a:pt x="53447" y="291357"/>
                    <a:pt x="145685" y="291357"/>
                  </a:cubicBezTo>
                  <a:lnTo>
                    <a:pt x="397180" y="291357"/>
                  </a:lnTo>
                  <a:cubicBezTo>
                    <a:pt x="464103" y="291357"/>
                    <a:pt x="524767" y="247214"/>
                    <a:pt x="540681" y="182220"/>
                  </a:cubicBezTo>
                  <a:cubicBezTo>
                    <a:pt x="564174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4AB8510A-FB01-B982-9CFA-24869666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403" y="10526552"/>
              <a:ext cx="298366" cy="291354"/>
            </a:xfrm>
            <a:custGeom>
              <a:avLst/>
              <a:gdLst>
                <a:gd name="connsiteX0" fmla="*/ 152682 w 298366"/>
                <a:gd name="connsiteY0" fmla="*/ 0 h 291354"/>
                <a:gd name="connsiteX1" fmla="*/ 147959 w 298366"/>
                <a:gd name="connsiteY1" fmla="*/ 0 h 291354"/>
                <a:gd name="connsiteX2" fmla="*/ 4468 w 298366"/>
                <a:gd name="connsiteY2" fmla="*/ 109149 h 291354"/>
                <a:gd name="connsiteX3" fmla="*/ 145684 w 298366"/>
                <a:gd name="connsiteY3" fmla="*/ 291355 h 291354"/>
                <a:gd name="connsiteX4" fmla="*/ 150396 w 298366"/>
                <a:gd name="connsiteY4" fmla="*/ 291355 h 291354"/>
                <a:gd name="connsiteX5" fmla="*/ 293898 w 298366"/>
                <a:gd name="connsiteY5" fmla="*/ 182206 h 291354"/>
                <a:gd name="connsiteX6" fmla="*/ 152682 w 29836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4">
                  <a:moveTo>
                    <a:pt x="152682" y="0"/>
                  </a:moveTo>
                  <a:lnTo>
                    <a:pt x="147959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8" y="205219"/>
                    <a:pt x="53451" y="291355"/>
                    <a:pt x="145684" y="291355"/>
                  </a:cubicBezTo>
                  <a:lnTo>
                    <a:pt x="150396" y="291355"/>
                  </a:lnTo>
                  <a:cubicBezTo>
                    <a:pt x="217320" y="291355"/>
                    <a:pt x="277983" y="247214"/>
                    <a:pt x="293898" y="182206"/>
                  </a:cubicBezTo>
                  <a:cubicBezTo>
                    <a:pt x="317405" y="86150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D1319FBB-4C8C-F9BF-FCFF-67EE2E575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8" y="7230899"/>
              <a:ext cx="1432537" cy="291353"/>
            </a:xfrm>
            <a:custGeom>
              <a:avLst/>
              <a:gdLst>
                <a:gd name="connsiteX0" fmla="*/ 1288629 w 1432537"/>
                <a:gd name="connsiteY0" fmla="*/ 0 h 291353"/>
                <a:gd name="connsiteX1" fmla="*/ 143909 w 1432537"/>
                <a:gd name="connsiteY1" fmla="*/ 0 h 291353"/>
                <a:gd name="connsiteX2" fmla="*/ 0 w 1432537"/>
                <a:gd name="connsiteY2" fmla="*/ 143904 h 291353"/>
                <a:gd name="connsiteX3" fmla="*/ 0 w 1432537"/>
                <a:gd name="connsiteY3" fmla="*/ 147450 h 291353"/>
                <a:gd name="connsiteX4" fmla="*/ 143909 w 1432537"/>
                <a:gd name="connsiteY4" fmla="*/ 291354 h 291353"/>
                <a:gd name="connsiteX5" fmla="*/ 1288629 w 1432537"/>
                <a:gd name="connsiteY5" fmla="*/ 291354 h 291353"/>
                <a:gd name="connsiteX6" fmla="*/ 1432538 w 1432537"/>
                <a:gd name="connsiteY6" fmla="*/ 147450 h 291353"/>
                <a:gd name="connsiteX7" fmla="*/ 1432538 w 1432537"/>
                <a:gd name="connsiteY7" fmla="*/ 143904 h 291353"/>
                <a:gd name="connsiteX8" fmla="*/ 1288629 w 1432537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3">
                  <a:moveTo>
                    <a:pt x="1288629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1288629" y="291354"/>
                  </a:lnTo>
                  <a:cubicBezTo>
                    <a:pt x="1368112" y="291354"/>
                    <a:pt x="1432538" y="226933"/>
                    <a:pt x="1432538" y="147450"/>
                  </a:cubicBezTo>
                  <a:lnTo>
                    <a:pt x="1432538" y="143904"/>
                  </a:lnTo>
                  <a:cubicBezTo>
                    <a:pt x="1432538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727E41CF-DEA0-0BF9-0023-2372FBEA8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4" y="7777876"/>
              <a:ext cx="1048443" cy="291357"/>
            </a:xfrm>
            <a:custGeom>
              <a:avLst/>
              <a:gdLst>
                <a:gd name="connsiteX0" fmla="*/ 902759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1 w 1048443"/>
                <a:gd name="connsiteY3" fmla="*/ 291357 h 291357"/>
                <a:gd name="connsiteX4" fmla="*/ 900473 w 1048443"/>
                <a:gd name="connsiteY4" fmla="*/ 291357 h 291357"/>
                <a:gd name="connsiteX5" fmla="*/ 1043975 w 1048443"/>
                <a:gd name="connsiteY5" fmla="*/ 182220 h 291357"/>
                <a:gd name="connsiteX6" fmla="*/ 902759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59" y="0"/>
                  </a:moveTo>
                  <a:lnTo>
                    <a:pt x="147956" y="0"/>
                  </a:lnTo>
                  <a:cubicBezTo>
                    <a:pt x="81033" y="0"/>
                    <a:pt x="20366" y="44140"/>
                    <a:pt x="4469" y="109148"/>
                  </a:cubicBezTo>
                  <a:cubicBezTo>
                    <a:pt x="-19038" y="205219"/>
                    <a:pt x="53437" y="291357"/>
                    <a:pt x="145681" y="291357"/>
                  </a:cubicBezTo>
                  <a:lnTo>
                    <a:pt x="900473" y="291357"/>
                  </a:lnTo>
                  <a:cubicBezTo>
                    <a:pt x="967400" y="291357"/>
                    <a:pt x="1028064" y="247214"/>
                    <a:pt x="1043975" y="182220"/>
                  </a:cubicBezTo>
                  <a:cubicBezTo>
                    <a:pt x="1067481" y="86149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0788722C-A857-4B4F-4E51-C244E074A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77" y="8329893"/>
              <a:ext cx="571449" cy="291354"/>
            </a:xfrm>
            <a:custGeom>
              <a:avLst/>
              <a:gdLst>
                <a:gd name="connsiteX0" fmla="*/ 145684 w 571449"/>
                <a:gd name="connsiteY0" fmla="*/ 291355 h 291354"/>
                <a:gd name="connsiteX1" fmla="*/ 423480 w 571449"/>
                <a:gd name="connsiteY1" fmla="*/ 291355 h 291354"/>
                <a:gd name="connsiteX2" fmla="*/ 566981 w 571449"/>
                <a:gd name="connsiteY2" fmla="*/ 182206 h 291354"/>
                <a:gd name="connsiteX3" fmla="*/ 425766 w 571449"/>
                <a:gd name="connsiteY3" fmla="*/ 0 h 291354"/>
                <a:gd name="connsiteX4" fmla="*/ 147970 w 571449"/>
                <a:gd name="connsiteY4" fmla="*/ 0 h 291354"/>
                <a:gd name="connsiteX5" fmla="*/ 4469 w 571449"/>
                <a:gd name="connsiteY5" fmla="*/ 109134 h 291354"/>
                <a:gd name="connsiteX6" fmla="*/ 145684 w 571449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81" y="247214"/>
                    <a:pt x="566981" y="182206"/>
                  </a:cubicBezTo>
                  <a:cubicBezTo>
                    <a:pt x="590488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9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0" name="Vapaamuotoinen: Muoto 69">
              <a:extLst>
                <a:ext uri="{FF2B5EF4-FFF2-40B4-BE49-F238E27FC236}">
                  <a16:creationId xmlns:a16="http://schemas.microsoft.com/office/drawing/2014/main" id="{5C400C17-0690-B5FC-50E3-DC132DA1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681" y="8881906"/>
              <a:ext cx="726304" cy="291358"/>
            </a:xfrm>
            <a:custGeom>
              <a:avLst/>
              <a:gdLst>
                <a:gd name="connsiteX0" fmla="*/ 580621 w 726304"/>
                <a:gd name="connsiteY0" fmla="*/ 0 h 291358"/>
                <a:gd name="connsiteX1" fmla="*/ 147956 w 726304"/>
                <a:gd name="connsiteY1" fmla="*/ 0 h 291358"/>
                <a:gd name="connsiteX2" fmla="*/ 4468 w 726304"/>
                <a:gd name="connsiteY2" fmla="*/ 109148 h 291358"/>
                <a:gd name="connsiteX3" fmla="*/ 145684 w 726304"/>
                <a:gd name="connsiteY3" fmla="*/ 291358 h 291358"/>
                <a:gd name="connsiteX4" fmla="*/ 578335 w 726304"/>
                <a:gd name="connsiteY4" fmla="*/ 291358 h 291358"/>
                <a:gd name="connsiteX5" fmla="*/ 721837 w 726304"/>
                <a:gd name="connsiteY5" fmla="*/ 182220 h 291358"/>
                <a:gd name="connsiteX6" fmla="*/ 580621 w 726304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1" name="Vapaamuotoinen: Muoto 70">
              <a:extLst>
                <a:ext uri="{FF2B5EF4-FFF2-40B4-BE49-F238E27FC236}">
                  <a16:creationId xmlns:a16="http://schemas.microsoft.com/office/drawing/2014/main" id="{A4FB884B-5711-AC8E-B650-1056EE004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7834" y="7230899"/>
              <a:ext cx="1028508" cy="291353"/>
            </a:xfrm>
            <a:custGeom>
              <a:avLst/>
              <a:gdLst>
                <a:gd name="connsiteX0" fmla="*/ 884604 w 1028508"/>
                <a:gd name="connsiteY0" fmla="*/ 0 h 291353"/>
                <a:gd name="connsiteX1" fmla="*/ 143908 w 1028508"/>
                <a:gd name="connsiteY1" fmla="*/ 0 h 291353"/>
                <a:gd name="connsiteX2" fmla="*/ 0 w 1028508"/>
                <a:gd name="connsiteY2" fmla="*/ 143904 h 291353"/>
                <a:gd name="connsiteX3" fmla="*/ 0 w 1028508"/>
                <a:gd name="connsiteY3" fmla="*/ 147450 h 291353"/>
                <a:gd name="connsiteX4" fmla="*/ 143908 w 1028508"/>
                <a:gd name="connsiteY4" fmla="*/ 291354 h 291353"/>
                <a:gd name="connsiteX5" fmla="*/ 884604 w 1028508"/>
                <a:gd name="connsiteY5" fmla="*/ 291354 h 291353"/>
                <a:gd name="connsiteX6" fmla="*/ 1028508 w 1028508"/>
                <a:gd name="connsiteY6" fmla="*/ 147450 h 291353"/>
                <a:gd name="connsiteX7" fmla="*/ 1028508 w 1028508"/>
                <a:gd name="connsiteY7" fmla="*/ 143904 h 291353"/>
                <a:gd name="connsiteX8" fmla="*/ 884604 w 1028508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08" h="291353">
                  <a:moveTo>
                    <a:pt x="884604" y="0"/>
                  </a:moveTo>
                  <a:lnTo>
                    <a:pt x="143908" y="0"/>
                  </a:lnTo>
                  <a:cubicBezTo>
                    <a:pt x="64422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2" y="291354"/>
                    <a:pt x="143908" y="291354"/>
                  </a:cubicBezTo>
                  <a:lnTo>
                    <a:pt x="884604" y="291354"/>
                  </a:lnTo>
                  <a:cubicBezTo>
                    <a:pt x="964087" y="291354"/>
                    <a:pt x="1028508" y="226933"/>
                    <a:pt x="1028508" y="147450"/>
                  </a:cubicBezTo>
                  <a:lnTo>
                    <a:pt x="1028508" y="143904"/>
                  </a:lnTo>
                  <a:cubicBezTo>
                    <a:pt x="1028508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54DF7E18-FF9A-743D-84DF-02AE9C57A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0894" y="7777595"/>
              <a:ext cx="906259" cy="291358"/>
            </a:xfrm>
            <a:custGeom>
              <a:avLst/>
              <a:gdLst>
                <a:gd name="connsiteX0" fmla="*/ 760582 w 906259"/>
                <a:gd name="connsiteY0" fmla="*/ 0 h 291358"/>
                <a:gd name="connsiteX1" fmla="*/ 147971 w 906259"/>
                <a:gd name="connsiteY1" fmla="*/ 0 h 291358"/>
                <a:gd name="connsiteX2" fmla="*/ 4469 w 906259"/>
                <a:gd name="connsiteY2" fmla="*/ 109149 h 291358"/>
                <a:gd name="connsiteX3" fmla="*/ 145685 w 906259"/>
                <a:gd name="connsiteY3" fmla="*/ 291358 h 291358"/>
                <a:gd name="connsiteX4" fmla="*/ 758296 w 906259"/>
                <a:gd name="connsiteY4" fmla="*/ 291358 h 291358"/>
                <a:gd name="connsiteX5" fmla="*/ 901794 w 906259"/>
                <a:gd name="connsiteY5" fmla="*/ 182221 h 291358"/>
                <a:gd name="connsiteX6" fmla="*/ 760582 w 906259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9" h="291358">
                  <a:moveTo>
                    <a:pt x="760582" y="0"/>
                  </a:moveTo>
                  <a:lnTo>
                    <a:pt x="147971" y="0"/>
                  </a:lnTo>
                  <a:cubicBezTo>
                    <a:pt x="81044" y="0"/>
                    <a:pt x="20380" y="44141"/>
                    <a:pt x="4469" y="109149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758296" y="291358"/>
                  </a:lnTo>
                  <a:cubicBezTo>
                    <a:pt x="825220" y="291358"/>
                    <a:pt x="885883" y="247214"/>
                    <a:pt x="901794" y="182221"/>
                  </a:cubicBezTo>
                  <a:cubicBezTo>
                    <a:pt x="925290" y="86150"/>
                    <a:pt x="852815" y="0"/>
                    <a:pt x="7605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1DBCF237-8222-5CC0-E14E-69C6D5784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473" y="8328252"/>
              <a:ext cx="1509049" cy="291357"/>
            </a:xfrm>
            <a:custGeom>
              <a:avLst/>
              <a:gdLst>
                <a:gd name="connsiteX0" fmla="*/ 145684 w 1509049"/>
                <a:gd name="connsiteY0" fmla="*/ 291357 h 291357"/>
                <a:gd name="connsiteX1" fmla="*/ 1361090 w 1509049"/>
                <a:gd name="connsiteY1" fmla="*/ 291357 h 291357"/>
                <a:gd name="connsiteX2" fmla="*/ 1504581 w 1509049"/>
                <a:gd name="connsiteY2" fmla="*/ 182206 h 291357"/>
                <a:gd name="connsiteX3" fmla="*/ 1363376 w 1509049"/>
                <a:gd name="connsiteY3" fmla="*/ 0 h 291357"/>
                <a:gd name="connsiteX4" fmla="*/ 147959 w 1509049"/>
                <a:gd name="connsiteY4" fmla="*/ 0 h 291357"/>
                <a:gd name="connsiteX5" fmla="*/ 4468 w 1509049"/>
                <a:gd name="connsiteY5" fmla="*/ 109138 h 291357"/>
                <a:gd name="connsiteX6" fmla="*/ 145684 w 150904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49" h="291357">
                  <a:moveTo>
                    <a:pt x="145684" y="291357"/>
                  </a:moveTo>
                  <a:lnTo>
                    <a:pt x="1361090" y="291357"/>
                  </a:lnTo>
                  <a:cubicBezTo>
                    <a:pt x="1428017" y="291357"/>
                    <a:pt x="1488681" y="247214"/>
                    <a:pt x="1504581" y="182206"/>
                  </a:cubicBezTo>
                  <a:cubicBezTo>
                    <a:pt x="1528088" y="86138"/>
                    <a:pt x="1455613" y="0"/>
                    <a:pt x="1363376" y="0"/>
                  </a:cubicBezTo>
                  <a:lnTo>
                    <a:pt x="147959" y="0"/>
                  </a:lnTo>
                  <a:cubicBezTo>
                    <a:pt x="81047" y="0"/>
                    <a:pt x="20383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8B9A022D-FE43-7041-2BCA-AFD04DA4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390" y="8881906"/>
              <a:ext cx="1122580" cy="291358"/>
            </a:xfrm>
            <a:custGeom>
              <a:avLst/>
              <a:gdLst>
                <a:gd name="connsiteX0" fmla="*/ 976900 w 1122580"/>
                <a:gd name="connsiteY0" fmla="*/ 0 h 291358"/>
                <a:gd name="connsiteX1" fmla="*/ 147956 w 1122580"/>
                <a:gd name="connsiteY1" fmla="*/ 0 h 291358"/>
                <a:gd name="connsiteX2" fmla="*/ 4469 w 1122580"/>
                <a:gd name="connsiteY2" fmla="*/ 109148 h 291358"/>
                <a:gd name="connsiteX3" fmla="*/ 145685 w 1122580"/>
                <a:gd name="connsiteY3" fmla="*/ 291358 h 291358"/>
                <a:gd name="connsiteX4" fmla="*/ 974614 w 1122580"/>
                <a:gd name="connsiteY4" fmla="*/ 291358 h 291358"/>
                <a:gd name="connsiteX5" fmla="*/ 1118116 w 1122580"/>
                <a:gd name="connsiteY5" fmla="*/ 182220 h 291358"/>
                <a:gd name="connsiteX6" fmla="*/ 976900 w 112258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8">
                  <a:moveTo>
                    <a:pt x="976900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974614" y="291358"/>
                  </a:lnTo>
                  <a:cubicBezTo>
                    <a:pt x="1041538" y="291358"/>
                    <a:pt x="1102201" y="247214"/>
                    <a:pt x="1118116" y="182220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71F8D9B2-6220-3A06-B274-B6A31F77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3838" y="7230899"/>
              <a:ext cx="901659" cy="291353"/>
            </a:xfrm>
            <a:custGeom>
              <a:avLst/>
              <a:gdLst>
                <a:gd name="connsiteX0" fmla="*/ 757751 w 901659"/>
                <a:gd name="connsiteY0" fmla="*/ 0 h 291353"/>
                <a:gd name="connsiteX1" fmla="*/ 143919 w 901659"/>
                <a:gd name="connsiteY1" fmla="*/ 0 h 291353"/>
                <a:gd name="connsiteX2" fmla="*/ 0 w 901659"/>
                <a:gd name="connsiteY2" fmla="*/ 143904 h 291353"/>
                <a:gd name="connsiteX3" fmla="*/ 0 w 901659"/>
                <a:gd name="connsiteY3" fmla="*/ 147450 h 291353"/>
                <a:gd name="connsiteX4" fmla="*/ 143919 w 901659"/>
                <a:gd name="connsiteY4" fmla="*/ 291354 h 291353"/>
                <a:gd name="connsiteX5" fmla="*/ 757751 w 901659"/>
                <a:gd name="connsiteY5" fmla="*/ 291354 h 291353"/>
                <a:gd name="connsiteX6" fmla="*/ 901659 w 901659"/>
                <a:gd name="connsiteY6" fmla="*/ 147450 h 291353"/>
                <a:gd name="connsiteX7" fmla="*/ 901659 w 901659"/>
                <a:gd name="connsiteY7" fmla="*/ 143904 h 291353"/>
                <a:gd name="connsiteX8" fmla="*/ 757751 w 901659"/>
                <a:gd name="connsiteY8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59" h="291353">
                  <a:moveTo>
                    <a:pt x="757751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757751" y="291354"/>
                  </a:lnTo>
                  <a:cubicBezTo>
                    <a:pt x="837234" y="291354"/>
                    <a:pt x="901659" y="226933"/>
                    <a:pt x="901659" y="147450"/>
                  </a:cubicBezTo>
                  <a:lnTo>
                    <a:pt x="901659" y="143904"/>
                  </a:lnTo>
                  <a:cubicBezTo>
                    <a:pt x="901659" y="64436"/>
                    <a:pt x="837234" y="0"/>
                    <a:pt x="7577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8BE5614C-CD0A-DBB1-3232-7E7B0BD2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508" y="7230899"/>
              <a:ext cx="917196" cy="291353"/>
            </a:xfrm>
            <a:custGeom>
              <a:avLst/>
              <a:gdLst>
                <a:gd name="connsiteX0" fmla="*/ 771517 w 917196"/>
                <a:gd name="connsiteY0" fmla="*/ 0 h 291353"/>
                <a:gd name="connsiteX1" fmla="*/ 147959 w 917196"/>
                <a:gd name="connsiteY1" fmla="*/ 0 h 291353"/>
                <a:gd name="connsiteX2" fmla="*/ 4468 w 917196"/>
                <a:gd name="connsiteY2" fmla="*/ 109148 h 291353"/>
                <a:gd name="connsiteX3" fmla="*/ 145684 w 917196"/>
                <a:gd name="connsiteY3" fmla="*/ 291354 h 291353"/>
                <a:gd name="connsiteX4" fmla="*/ 769231 w 917196"/>
                <a:gd name="connsiteY4" fmla="*/ 291354 h 291353"/>
                <a:gd name="connsiteX5" fmla="*/ 912733 w 917196"/>
                <a:gd name="connsiteY5" fmla="*/ 182220 h 291353"/>
                <a:gd name="connsiteX6" fmla="*/ 771517 w 91719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6" h="291353">
                  <a:moveTo>
                    <a:pt x="771517" y="0"/>
                  </a:moveTo>
                  <a:lnTo>
                    <a:pt x="147959" y="0"/>
                  </a:lnTo>
                  <a:cubicBezTo>
                    <a:pt x="81046" y="0"/>
                    <a:pt x="20368" y="44140"/>
                    <a:pt x="4468" y="109148"/>
                  </a:cubicBezTo>
                  <a:cubicBezTo>
                    <a:pt x="-19035" y="205219"/>
                    <a:pt x="53439" y="291354"/>
                    <a:pt x="145684" y="291354"/>
                  </a:cubicBezTo>
                  <a:lnTo>
                    <a:pt x="769231" y="291354"/>
                  </a:lnTo>
                  <a:cubicBezTo>
                    <a:pt x="836155" y="291354"/>
                    <a:pt x="896818" y="247214"/>
                    <a:pt x="912733" y="182220"/>
                  </a:cubicBezTo>
                  <a:cubicBezTo>
                    <a:pt x="936225" y="86150"/>
                    <a:pt x="863751" y="0"/>
                    <a:pt x="7715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8A66DE4-5707-772E-B71A-5D12F6E5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491" y="7777595"/>
              <a:ext cx="1286212" cy="291358"/>
            </a:xfrm>
            <a:custGeom>
              <a:avLst/>
              <a:gdLst>
                <a:gd name="connsiteX0" fmla="*/ 1140528 w 1286212"/>
                <a:gd name="connsiteY0" fmla="*/ 0 h 291358"/>
                <a:gd name="connsiteX1" fmla="*/ 147957 w 1286212"/>
                <a:gd name="connsiteY1" fmla="*/ 0 h 291358"/>
                <a:gd name="connsiteX2" fmla="*/ 4469 w 1286212"/>
                <a:gd name="connsiteY2" fmla="*/ 109149 h 291358"/>
                <a:gd name="connsiteX3" fmla="*/ 145671 w 1286212"/>
                <a:gd name="connsiteY3" fmla="*/ 291358 h 291358"/>
                <a:gd name="connsiteX4" fmla="*/ 1138243 w 1286212"/>
                <a:gd name="connsiteY4" fmla="*/ 291358 h 291358"/>
                <a:gd name="connsiteX5" fmla="*/ 1281744 w 1286212"/>
                <a:gd name="connsiteY5" fmla="*/ 182221 h 291358"/>
                <a:gd name="connsiteX6" fmla="*/ 1140528 w 1286212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2" h="291358">
                  <a:moveTo>
                    <a:pt x="1140528" y="0"/>
                  </a:moveTo>
                  <a:lnTo>
                    <a:pt x="147957" y="0"/>
                  </a:lnTo>
                  <a:cubicBezTo>
                    <a:pt x="81033" y="0"/>
                    <a:pt x="20369" y="44141"/>
                    <a:pt x="4469" y="109149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1138243" y="291358"/>
                  </a:lnTo>
                  <a:cubicBezTo>
                    <a:pt x="1205170" y="291358"/>
                    <a:pt x="1265833" y="247214"/>
                    <a:pt x="1281744" y="182221"/>
                  </a:cubicBezTo>
                  <a:cubicBezTo>
                    <a:pt x="1305251" y="86150"/>
                    <a:pt x="1232766" y="0"/>
                    <a:pt x="114052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9ED6210-A10A-78AA-F76A-17DE9820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306" y="8328252"/>
              <a:ext cx="987069" cy="291357"/>
            </a:xfrm>
            <a:custGeom>
              <a:avLst/>
              <a:gdLst>
                <a:gd name="connsiteX0" fmla="*/ 145681 w 987069"/>
                <a:gd name="connsiteY0" fmla="*/ 291357 h 291357"/>
                <a:gd name="connsiteX1" fmla="*/ 839111 w 987069"/>
                <a:gd name="connsiteY1" fmla="*/ 291357 h 291357"/>
                <a:gd name="connsiteX2" fmla="*/ 982602 w 987069"/>
                <a:gd name="connsiteY2" fmla="*/ 182206 h 291357"/>
                <a:gd name="connsiteX3" fmla="*/ 841386 w 987069"/>
                <a:gd name="connsiteY3" fmla="*/ 0 h 291357"/>
                <a:gd name="connsiteX4" fmla="*/ 147967 w 987069"/>
                <a:gd name="connsiteY4" fmla="*/ 0 h 291357"/>
                <a:gd name="connsiteX5" fmla="*/ 4468 w 987069"/>
                <a:gd name="connsiteY5" fmla="*/ 109138 h 291357"/>
                <a:gd name="connsiteX6" fmla="*/ 145681 w 987069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69" h="291357">
                  <a:moveTo>
                    <a:pt x="145681" y="291357"/>
                  </a:moveTo>
                  <a:lnTo>
                    <a:pt x="839111" y="291357"/>
                  </a:lnTo>
                  <a:cubicBezTo>
                    <a:pt x="906038" y="291357"/>
                    <a:pt x="966702" y="247214"/>
                    <a:pt x="982602" y="182206"/>
                  </a:cubicBezTo>
                  <a:cubicBezTo>
                    <a:pt x="1006105" y="86138"/>
                    <a:pt x="933630" y="0"/>
                    <a:pt x="841386" y="0"/>
                  </a:cubicBezTo>
                  <a:lnTo>
                    <a:pt x="147967" y="0"/>
                  </a:lnTo>
                  <a:cubicBezTo>
                    <a:pt x="81043" y="0"/>
                    <a:pt x="20380" y="44129"/>
                    <a:pt x="4468" y="109138"/>
                  </a:cubicBezTo>
                  <a:cubicBezTo>
                    <a:pt x="-19038" y="205204"/>
                    <a:pt x="53447" y="291357"/>
                    <a:pt x="145681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5E981DFA-9823-0A69-2FF7-501939EA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403" y="8881906"/>
              <a:ext cx="726305" cy="291358"/>
            </a:xfrm>
            <a:custGeom>
              <a:avLst/>
              <a:gdLst>
                <a:gd name="connsiteX0" fmla="*/ 580621 w 726305"/>
                <a:gd name="connsiteY0" fmla="*/ 0 h 291358"/>
                <a:gd name="connsiteX1" fmla="*/ 147956 w 726305"/>
                <a:gd name="connsiteY1" fmla="*/ 0 h 291358"/>
                <a:gd name="connsiteX2" fmla="*/ 4468 w 726305"/>
                <a:gd name="connsiteY2" fmla="*/ 109148 h 291358"/>
                <a:gd name="connsiteX3" fmla="*/ 145684 w 726305"/>
                <a:gd name="connsiteY3" fmla="*/ 291358 h 291358"/>
                <a:gd name="connsiteX4" fmla="*/ 578335 w 726305"/>
                <a:gd name="connsiteY4" fmla="*/ 291358 h 291358"/>
                <a:gd name="connsiteX5" fmla="*/ 721837 w 726305"/>
                <a:gd name="connsiteY5" fmla="*/ 182220 h 291358"/>
                <a:gd name="connsiteX6" fmla="*/ 580621 w 72630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5" h="291358">
                  <a:moveTo>
                    <a:pt x="580621" y="0"/>
                  </a:moveTo>
                  <a:lnTo>
                    <a:pt x="147956" y="0"/>
                  </a:lnTo>
                  <a:cubicBezTo>
                    <a:pt x="81032" y="0"/>
                    <a:pt x="20369" y="44144"/>
                    <a:pt x="4468" y="109148"/>
                  </a:cubicBezTo>
                  <a:cubicBezTo>
                    <a:pt x="-19038" y="205208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4"/>
                    <a:pt x="721837" y="182220"/>
                  </a:cubicBezTo>
                  <a:cubicBezTo>
                    <a:pt x="745344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651503C-A195-3FB7-0C62-963DB3F1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063" y="8881910"/>
              <a:ext cx="571448" cy="291354"/>
            </a:xfrm>
            <a:custGeom>
              <a:avLst/>
              <a:gdLst>
                <a:gd name="connsiteX0" fmla="*/ 145684 w 571448"/>
                <a:gd name="connsiteY0" fmla="*/ 291355 h 291354"/>
                <a:gd name="connsiteX1" fmla="*/ 423480 w 571448"/>
                <a:gd name="connsiteY1" fmla="*/ 291355 h 291354"/>
                <a:gd name="connsiteX2" fmla="*/ 566981 w 571448"/>
                <a:gd name="connsiteY2" fmla="*/ 182206 h 291354"/>
                <a:gd name="connsiteX3" fmla="*/ 425766 w 571448"/>
                <a:gd name="connsiteY3" fmla="*/ 0 h 291354"/>
                <a:gd name="connsiteX4" fmla="*/ 147970 w 571448"/>
                <a:gd name="connsiteY4" fmla="*/ 0 h 291354"/>
                <a:gd name="connsiteX5" fmla="*/ 4468 w 571448"/>
                <a:gd name="connsiteY5" fmla="*/ 109134 h 291354"/>
                <a:gd name="connsiteX6" fmla="*/ 145684 w 571448"/>
                <a:gd name="connsiteY6" fmla="*/ 291355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4" y="291355"/>
                  </a:moveTo>
                  <a:lnTo>
                    <a:pt x="423480" y="291355"/>
                  </a:lnTo>
                  <a:cubicBezTo>
                    <a:pt x="490403" y="291355"/>
                    <a:pt x="551067" y="247214"/>
                    <a:pt x="566981" y="182206"/>
                  </a:cubicBezTo>
                  <a:cubicBezTo>
                    <a:pt x="590484" y="86139"/>
                    <a:pt x="517999" y="0"/>
                    <a:pt x="425766" y="0"/>
                  </a:cubicBezTo>
                  <a:lnTo>
                    <a:pt x="147970" y="0"/>
                  </a:lnTo>
                  <a:cubicBezTo>
                    <a:pt x="81043" y="0"/>
                    <a:pt x="20380" y="44141"/>
                    <a:pt x="4468" y="109134"/>
                  </a:cubicBezTo>
                  <a:cubicBezTo>
                    <a:pt x="-19038" y="205205"/>
                    <a:pt x="53447" y="291355"/>
                    <a:pt x="145684" y="291355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B6A6C199-23D5-45FF-C05D-6F96510F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6822" y="7777598"/>
              <a:ext cx="428654" cy="291358"/>
            </a:xfrm>
            <a:custGeom>
              <a:avLst/>
              <a:gdLst>
                <a:gd name="connsiteX0" fmla="*/ 145681 w 428654"/>
                <a:gd name="connsiteY0" fmla="*/ 291358 h 291358"/>
                <a:gd name="connsiteX1" fmla="*/ 280687 w 428654"/>
                <a:gd name="connsiteY1" fmla="*/ 291358 h 291358"/>
                <a:gd name="connsiteX2" fmla="*/ 424189 w 428654"/>
                <a:gd name="connsiteY2" fmla="*/ 182206 h 291358"/>
                <a:gd name="connsiteX3" fmla="*/ 282973 w 428654"/>
                <a:gd name="connsiteY3" fmla="*/ 0 h 291358"/>
                <a:gd name="connsiteX4" fmla="*/ 147956 w 428654"/>
                <a:gd name="connsiteY4" fmla="*/ 0 h 291358"/>
                <a:gd name="connsiteX5" fmla="*/ 4469 w 428654"/>
                <a:gd name="connsiteY5" fmla="*/ 109138 h 291358"/>
                <a:gd name="connsiteX6" fmla="*/ 145681 w 428654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8">
                  <a:moveTo>
                    <a:pt x="145681" y="291358"/>
                  </a:moveTo>
                  <a:lnTo>
                    <a:pt x="280687" y="291358"/>
                  </a:lnTo>
                  <a:cubicBezTo>
                    <a:pt x="347614" y="291358"/>
                    <a:pt x="408278" y="247214"/>
                    <a:pt x="424189" y="182206"/>
                  </a:cubicBezTo>
                  <a:cubicBezTo>
                    <a:pt x="447685" y="86139"/>
                    <a:pt x="375210" y="0"/>
                    <a:pt x="282973" y="0"/>
                  </a:cubicBezTo>
                  <a:lnTo>
                    <a:pt x="147956" y="0"/>
                  </a:lnTo>
                  <a:cubicBezTo>
                    <a:pt x="81043" y="0"/>
                    <a:pt x="20379" y="44141"/>
                    <a:pt x="4469" y="109138"/>
                  </a:cubicBezTo>
                  <a:cubicBezTo>
                    <a:pt x="-19038" y="205205"/>
                    <a:pt x="53447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F3B969EB-8D97-2E87-5226-5C757A3C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127" y="8328247"/>
              <a:ext cx="718140" cy="291358"/>
            </a:xfrm>
            <a:custGeom>
              <a:avLst/>
              <a:gdLst>
                <a:gd name="connsiteX0" fmla="*/ 572458 w 718140"/>
                <a:gd name="connsiteY0" fmla="*/ 0 h 291358"/>
                <a:gd name="connsiteX1" fmla="*/ 147960 w 718140"/>
                <a:gd name="connsiteY1" fmla="*/ 0 h 291358"/>
                <a:gd name="connsiteX2" fmla="*/ 4469 w 718140"/>
                <a:gd name="connsiteY2" fmla="*/ 109149 h 291358"/>
                <a:gd name="connsiteX3" fmla="*/ 145685 w 718140"/>
                <a:gd name="connsiteY3" fmla="*/ 291358 h 291358"/>
                <a:gd name="connsiteX4" fmla="*/ 570171 w 718140"/>
                <a:gd name="connsiteY4" fmla="*/ 291358 h 291358"/>
                <a:gd name="connsiteX5" fmla="*/ 713673 w 718140"/>
                <a:gd name="connsiteY5" fmla="*/ 182221 h 291358"/>
                <a:gd name="connsiteX6" fmla="*/ 572458 w 718140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40" h="291358">
                  <a:moveTo>
                    <a:pt x="572458" y="0"/>
                  </a:moveTo>
                  <a:lnTo>
                    <a:pt x="147960" y="0"/>
                  </a:lnTo>
                  <a:cubicBezTo>
                    <a:pt x="81033" y="0"/>
                    <a:pt x="20370" y="44144"/>
                    <a:pt x="4469" y="109149"/>
                  </a:cubicBezTo>
                  <a:cubicBezTo>
                    <a:pt x="-19037" y="205220"/>
                    <a:pt x="53437" y="291358"/>
                    <a:pt x="145685" y="291358"/>
                  </a:cubicBezTo>
                  <a:lnTo>
                    <a:pt x="570171" y="291358"/>
                  </a:lnTo>
                  <a:cubicBezTo>
                    <a:pt x="637095" y="291358"/>
                    <a:pt x="697759" y="247214"/>
                    <a:pt x="713673" y="182221"/>
                  </a:cubicBezTo>
                  <a:cubicBezTo>
                    <a:pt x="737177" y="86153"/>
                    <a:pt x="664691" y="0"/>
                    <a:pt x="57245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5C28B1FE-EB3F-90A9-8EC5-7B1E647E2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297" y="7777595"/>
              <a:ext cx="811835" cy="291358"/>
            </a:xfrm>
            <a:custGeom>
              <a:avLst/>
              <a:gdLst>
                <a:gd name="connsiteX0" fmla="*/ 666151 w 811835"/>
                <a:gd name="connsiteY0" fmla="*/ 0 h 291358"/>
                <a:gd name="connsiteX1" fmla="*/ 147970 w 811835"/>
                <a:gd name="connsiteY1" fmla="*/ 0 h 291358"/>
                <a:gd name="connsiteX2" fmla="*/ 4468 w 811835"/>
                <a:gd name="connsiteY2" fmla="*/ 109149 h 291358"/>
                <a:gd name="connsiteX3" fmla="*/ 145684 w 811835"/>
                <a:gd name="connsiteY3" fmla="*/ 291358 h 291358"/>
                <a:gd name="connsiteX4" fmla="*/ 663876 w 811835"/>
                <a:gd name="connsiteY4" fmla="*/ 291358 h 291358"/>
                <a:gd name="connsiteX5" fmla="*/ 807367 w 811835"/>
                <a:gd name="connsiteY5" fmla="*/ 182221 h 291358"/>
                <a:gd name="connsiteX6" fmla="*/ 666151 w 8118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5" h="291358">
                  <a:moveTo>
                    <a:pt x="666151" y="0"/>
                  </a:moveTo>
                  <a:lnTo>
                    <a:pt x="147970" y="0"/>
                  </a:lnTo>
                  <a:cubicBezTo>
                    <a:pt x="81046" y="0"/>
                    <a:pt x="20383" y="44141"/>
                    <a:pt x="4468" y="109149"/>
                  </a:cubicBezTo>
                  <a:cubicBezTo>
                    <a:pt x="-19035" y="205219"/>
                    <a:pt x="53439" y="291358"/>
                    <a:pt x="145684" y="291358"/>
                  </a:cubicBezTo>
                  <a:lnTo>
                    <a:pt x="663876" y="291358"/>
                  </a:lnTo>
                  <a:cubicBezTo>
                    <a:pt x="730789" y="291358"/>
                    <a:pt x="791453" y="247214"/>
                    <a:pt x="807367" y="182221"/>
                  </a:cubicBezTo>
                  <a:cubicBezTo>
                    <a:pt x="830874" y="86150"/>
                    <a:pt x="758385" y="0"/>
                    <a:pt x="66615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2D70FFA5-17C5-62D3-A7C8-2F00A508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6842" y="8328252"/>
              <a:ext cx="809218" cy="291357"/>
            </a:xfrm>
            <a:custGeom>
              <a:avLst/>
              <a:gdLst>
                <a:gd name="connsiteX0" fmla="*/ 145684 w 809218"/>
                <a:gd name="connsiteY0" fmla="*/ 291357 h 291357"/>
                <a:gd name="connsiteX1" fmla="*/ 661260 w 809218"/>
                <a:gd name="connsiteY1" fmla="*/ 291357 h 291357"/>
                <a:gd name="connsiteX2" fmla="*/ 804750 w 809218"/>
                <a:gd name="connsiteY2" fmla="*/ 182206 h 291357"/>
                <a:gd name="connsiteX3" fmla="*/ 663535 w 809218"/>
                <a:gd name="connsiteY3" fmla="*/ 0 h 291357"/>
                <a:gd name="connsiteX4" fmla="*/ 147970 w 809218"/>
                <a:gd name="connsiteY4" fmla="*/ 0 h 291357"/>
                <a:gd name="connsiteX5" fmla="*/ 4468 w 809218"/>
                <a:gd name="connsiteY5" fmla="*/ 109138 h 291357"/>
                <a:gd name="connsiteX6" fmla="*/ 145684 w 809218"/>
                <a:gd name="connsiteY6" fmla="*/ 291357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8" h="291357">
                  <a:moveTo>
                    <a:pt x="145684" y="291357"/>
                  </a:moveTo>
                  <a:lnTo>
                    <a:pt x="661260" y="291357"/>
                  </a:lnTo>
                  <a:cubicBezTo>
                    <a:pt x="728173" y="291357"/>
                    <a:pt x="788850" y="247214"/>
                    <a:pt x="804750" y="182206"/>
                  </a:cubicBezTo>
                  <a:cubicBezTo>
                    <a:pt x="828254" y="86138"/>
                    <a:pt x="755779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79" y="44129"/>
                    <a:pt x="4468" y="109138"/>
                  </a:cubicBezTo>
                  <a:cubicBezTo>
                    <a:pt x="-19038" y="205204"/>
                    <a:pt x="53451" y="291357"/>
                    <a:pt x="145684" y="291357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8D9F6EAD-DC0A-9786-A28A-1465015C1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269" y="8881906"/>
              <a:ext cx="545136" cy="291358"/>
            </a:xfrm>
            <a:custGeom>
              <a:avLst/>
              <a:gdLst>
                <a:gd name="connsiteX0" fmla="*/ 399466 w 545136"/>
                <a:gd name="connsiteY0" fmla="*/ 0 h 291358"/>
                <a:gd name="connsiteX1" fmla="*/ 147956 w 545136"/>
                <a:gd name="connsiteY1" fmla="*/ 0 h 291358"/>
                <a:gd name="connsiteX2" fmla="*/ 4469 w 545136"/>
                <a:gd name="connsiteY2" fmla="*/ 109148 h 291358"/>
                <a:gd name="connsiteX3" fmla="*/ 145685 w 545136"/>
                <a:gd name="connsiteY3" fmla="*/ 291358 h 291358"/>
                <a:gd name="connsiteX4" fmla="*/ 397180 w 545136"/>
                <a:gd name="connsiteY4" fmla="*/ 291358 h 291358"/>
                <a:gd name="connsiteX5" fmla="*/ 540667 w 545136"/>
                <a:gd name="connsiteY5" fmla="*/ 182220 h 291358"/>
                <a:gd name="connsiteX6" fmla="*/ 399466 w 545136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36" h="291358">
                  <a:moveTo>
                    <a:pt x="399466" y="0"/>
                  </a:moveTo>
                  <a:lnTo>
                    <a:pt x="147956" y="0"/>
                  </a:lnTo>
                  <a:cubicBezTo>
                    <a:pt x="81047" y="0"/>
                    <a:pt x="20380" y="44144"/>
                    <a:pt x="4469" y="109148"/>
                  </a:cubicBezTo>
                  <a:cubicBezTo>
                    <a:pt x="-19038" y="205208"/>
                    <a:pt x="53437" y="291358"/>
                    <a:pt x="145685" y="291358"/>
                  </a:cubicBezTo>
                  <a:lnTo>
                    <a:pt x="397180" y="291358"/>
                  </a:lnTo>
                  <a:cubicBezTo>
                    <a:pt x="464104" y="291358"/>
                    <a:pt x="524771" y="247214"/>
                    <a:pt x="540667" y="182220"/>
                  </a:cubicBezTo>
                  <a:cubicBezTo>
                    <a:pt x="564174" y="86153"/>
                    <a:pt x="491700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E7F812CA-D614-4124-6A73-D68393E5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733" y="8330155"/>
              <a:ext cx="298363" cy="291358"/>
            </a:xfrm>
            <a:custGeom>
              <a:avLst/>
              <a:gdLst>
                <a:gd name="connsiteX0" fmla="*/ 152683 w 298363"/>
                <a:gd name="connsiteY0" fmla="*/ 0 h 291358"/>
                <a:gd name="connsiteX1" fmla="*/ 147971 w 298363"/>
                <a:gd name="connsiteY1" fmla="*/ 0 h 291358"/>
                <a:gd name="connsiteX2" fmla="*/ 4469 w 298363"/>
                <a:gd name="connsiteY2" fmla="*/ 109138 h 291358"/>
                <a:gd name="connsiteX3" fmla="*/ 145685 w 298363"/>
                <a:gd name="connsiteY3" fmla="*/ 291358 h 291358"/>
                <a:gd name="connsiteX4" fmla="*/ 150407 w 298363"/>
                <a:gd name="connsiteY4" fmla="*/ 291358 h 291358"/>
                <a:gd name="connsiteX5" fmla="*/ 293895 w 298363"/>
                <a:gd name="connsiteY5" fmla="*/ 182220 h 291358"/>
                <a:gd name="connsiteX6" fmla="*/ 152683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83" y="0"/>
                  </a:moveTo>
                  <a:lnTo>
                    <a:pt x="147971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5" y="291358"/>
                  </a:cubicBezTo>
                  <a:lnTo>
                    <a:pt x="150407" y="291358"/>
                  </a:lnTo>
                  <a:cubicBezTo>
                    <a:pt x="217321" y="291358"/>
                    <a:pt x="277984" y="247217"/>
                    <a:pt x="293895" y="182220"/>
                  </a:cubicBezTo>
                  <a:cubicBezTo>
                    <a:pt x="317402" y="86153"/>
                    <a:pt x="244916" y="0"/>
                    <a:pt x="15268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A7F1D29-C524-17B9-631D-42D6ACC78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78" y="5033965"/>
              <a:ext cx="1432537" cy="291357"/>
            </a:xfrm>
            <a:custGeom>
              <a:avLst/>
              <a:gdLst>
                <a:gd name="connsiteX0" fmla="*/ 1288633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33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33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33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33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C456AFDD-FE4A-B4F7-E8E2-C56C452B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7" y="5580942"/>
              <a:ext cx="1048443" cy="291354"/>
            </a:xfrm>
            <a:custGeom>
              <a:avLst/>
              <a:gdLst>
                <a:gd name="connsiteX0" fmla="*/ 902759 w 1048443"/>
                <a:gd name="connsiteY0" fmla="*/ 0 h 291354"/>
                <a:gd name="connsiteX1" fmla="*/ 147956 w 1048443"/>
                <a:gd name="connsiteY1" fmla="*/ 0 h 291354"/>
                <a:gd name="connsiteX2" fmla="*/ 4469 w 1048443"/>
                <a:gd name="connsiteY2" fmla="*/ 109148 h 291354"/>
                <a:gd name="connsiteX3" fmla="*/ 145671 w 1048443"/>
                <a:gd name="connsiteY3" fmla="*/ 291354 h 291354"/>
                <a:gd name="connsiteX4" fmla="*/ 900473 w 1048443"/>
                <a:gd name="connsiteY4" fmla="*/ 291354 h 291354"/>
                <a:gd name="connsiteX5" fmla="*/ 1043975 w 1048443"/>
                <a:gd name="connsiteY5" fmla="*/ 182220 h 291354"/>
                <a:gd name="connsiteX6" fmla="*/ 902759 w 104844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4">
                  <a:moveTo>
                    <a:pt x="902759" y="0"/>
                  </a:moveTo>
                  <a:lnTo>
                    <a:pt x="147956" y="0"/>
                  </a:lnTo>
                  <a:cubicBezTo>
                    <a:pt x="81029" y="0"/>
                    <a:pt x="20366" y="44140"/>
                    <a:pt x="4469" y="109148"/>
                  </a:cubicBezTo>
                  <a:cubicBezTo>
                    <a:pt x="-19038" y="205205"/>
                    <a:pt x="53437" y="291354"/>
                    <a:pt x="145671" y="291354"/>
                  </a:cubicBezTo>
                  <a:lnTo>
                    <a:pt x="900473" y="291354"/>
                  </a:lnTo>
                  <a:cubicBezTo>
                    <a:pt x="967400" y="291354"/>
                    <a:pt x="1028064" y="247214"/>
                    <a:pt x="1043975" y="182220"/>
                  </a:cubicBezTo>
                  <a:cubicBezTo>
                    <a:pt x="1067481" y="86150"/>
                    <a:pt x="994996" y="0"/>
                    <a:pt x="90275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A247A1D0-242F-07F4-A8C7-FE368787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1" y="6132959"/>
              <a:ext cx="571446" cy="291358"/>
            </a:xfrm>
            <a:custGeom>
              <a:avLst/>
              <a:gdLst>
                <a:gd name="connsiteX0" fmla="*/ 145680 w 571446"/>
                <a:gd name="connsiteY0" fmla="*/ 291358 h 291358"/>
                <a:gd name="connsiteX1" fmla="*/ 423475 w 571446"/>
                <a:gd name="connsiteY1" fmla="*/ 291358 h 291358"/>
                <a:gd name="connsiteX2" fmla="*/ 566977 w 571446"/>
                <a:gd name="connsiteY2" fmla="*/ 182209 h 291358"/>
                <a:gd name="connsiteX3" fmla="*/ 425761 w 571446"/>
                <a:gd name="connsiteY3" fmla="*/ 0 h 291358"/>
                <a:gd name="connsiteX4" fmla="*/ 147966 w 571446"/>
                <a:gd name="connsiteY4" fmla="*/ 0 h 291358"/>
                <a:gd name="connsiteX5" fmla="*/ 4464 w 571446"/>
                <a:gd name="connsiteY5" fmla="*/ 109138 h 291358"/>
                <a:gd name="connsiteX6" fmla="*/ 145680 w 571446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8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30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83032B33-1C10-F906-6E19-FC96364A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584" y="6684973"/>
              <a:ext cx="726301" cy="291354"/>
            </a:xfrm>
            <a:custGeom>
              <a:avLst/>
              <a:gdLst>
                <a:gd name="connsiteX0" fmla="*/ 580622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74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2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2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74" y="291355"/>
                  </a:cubicBezTo>
                  <a:lnTo>
                    <a:pt x="578336" y="291355"/>
                  </a:lnTo>
                  <a:cubicBezTo>
                    <a:pt x="645259" y="291355"/>
                    <a:pt x="705923" y="247214"/>
                    <a:pt x="721837" y="182220"/>
                  </a:cubicBezTo>
                  <a:cubicBezTo>
                    <a:pt x="745330" y="86150"/>
                    <a:pt x="672855" y="0"/>
                    <a:pt x="58062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62BC5D9A-B89F-BE31-D732-49CFCE97B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734" y="5033965"/>
              <a:ext cx="1028512" cy="291357"/>
            </a:xfrm>
            <a:custGeom>
              <a:avLst/>
              <a:gdLst>
                <a:gd name="connsiteX0" fmla="*/ 884604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4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4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09" y="291358"/>
                  </a:cubicBezTo>
                  <a:lnTo>
                    <a:pt x="884604" y="291358"/>
                  </a:lnTo>
                  <a:cubicBezTo>
                    <a:pt x="964087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6BBA602F-8569-C2C9-CB6D-D9577DD8B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794" y="5580662"/>
              <a:ext cx="906261" cy="291354"/>
            </a:xfrm>
            <a:custGeom>
              <a:avLst/>
              <a:gdLst>
                <a:gd name="connsiteX0" fmla="*/ 760581 w 906261"/>
                <a:gd name="connsiteY0" fmla="*/ 0 h 291354"/>
                <a:gd name="connsiteX1" fmla="*/ 147970 w 906261"/>
                <a:gd name="connsiteY1" fmla="*/ 0 h 291354"/>
                <a:gd name="connsiteX2" fmla="*/ 4469 w 906261"/>
                <a:gd name="connsiteY2" fmla="*/ 109148 h 291354"/>
                <a:gd name="connsiteX3" fmla="*/ 145684 w 906261"/>
                <a:gd name="connsiteY3" fmla="*/ 291354 h 291354"/>
                <a:gd name="connsiteX4" fmla="*/ 758296 w 906261"/>
                <a:gd name="connsiteY4" fmla="*/ 291354 h 291354"/>
                <a:gd name="connsiteX5" fmla="*/ 901797 w 906261"/>
                <a:gd name="connsiteY5" fmla="*/ 182220 h 291354"/>
                <a:gd name="connsiteX6" fmla="*/ 760581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81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9" y="109148"/>
                  </a:cubicBezTo>
                  <a:cubicBezTo>
                    <a:pt x="-19038" y="205205"/>
                    <a:pt x="53447" y="291354"/>
                    <a:pt x="145684" y="291354"/>
                  </a:cubicBezTo>
                  <a:lnTo>
                    <a:pt x="758296" y="291354"/>
                  </a:lnTo>
                  <a:cubicBezTo>
                    <a:pt x="825219" y="291354"/>
                    <a:pt x="885883" y="247214"/>
                    <a:pt x="901797" y="182220"/>
                  </a:cubicBezTo>
                  <a:cubicBezTo>
                    <a:pt x="925289" y="86149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9B1AF777-2389-138B-F4E5-20811624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9377" y="6131318"/>
              <a:ext cx="1509056" cy="291353"/>
            </a:xfrm>
            <a:custGeom>
              <a:avLst/>
              <a:gdLst>
                <a:gd name="connsiteX0" fmla="*/ 145681 w 1509056"/>
                <a:gd name="connsiteY0" fmla="*/ 291354 h 291353"/>
                <a:gd name="connsiteX1" fmla="*/ 1361090 w 1509056"/>
                <a:gd name="connsiteY1" fmla="*/ 291354 h 291353"/>
                <a:gd name="connsiteX2" fmla="*/ 1504588 w 1509056"/>
                <a:gd name="connsiteY2" fmla="*/ 182206 h 291353"/>
                <a:gd name="connsiteX3" fmla="*/ 1363376 w 1509056"/>
                <a:gd name="connsiteY3" fmla="*/ 0 h 291353"/>
                <a:gd name="connsiteX4" fmla="*/ 147967 w 1509056"/>
                <a:gd name="connsiteY4" fmla="*/ 0 h 291353"/>
                <a:gd name="connsiteX5" fmla="*/ 4469 w 1509056"/>
                <a:gd name="connsiteY5" fmla="*/ 109134 h 291353"/>
                <a:gd name="connsiteX6" fmla="*/ 145681 w 1509056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6" h="291353">
                  <a:moveTo>
                    <a:pt x="145681" y="291354"/>
                  </a:moveTo>
                  <a:lnTo>
                    <a:pt x="1361090" y="291354"/>
                  </a:lnTo>
                  <a:cubicBezTo>
                    <a:pt x="1428014" y="291354"/>
                    <a:pt x="1488677" y="247214"/>
                    <a:pt x="1504588" y="182206"/>
                  </a:cubicBezTo>
                  <a:cubicBezTo>
                    <a:pt x="1528095" y="86150"/>
                    <a:pt x="1455610" y="0"/>
                    <a:pt x="1363376" y="0"/>
                  </a:cubicBezTo>
                  <a:lnTo>
                    <a:pt x="147967" y="0"/>
                  </a:lnTo>
                  <a:cubicBezTo>
                    <a:pt x="81043" y="0"/>
                    <a:pt x="20379" y="44140"/>
                    <a:pt x="4469" y="109134"/>
                  </a:cubicBezTo>
                  <a:cubicBezTo>
                    <a:pt x="-19038" y="205204"/>
                    <a:pt x="53447" y="291354"/>
                    <a:pt x="145681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D8ACE357-B998-3E7E-D7A9-A51E7B722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2290" y="6684973"/>
              <a:ext cx="1122584" cy="291354"/>
            </a:xfrm>
            <a:custGeom>
              <a:avLst/>
              <a:gdLst>
                <a:gd name="connsiteX0" fmla="*/ 976900 w 1122584"/>
                <a:gd name="connsiteY0" fmla="*/ 0 h 291354"/>
                <a:gd name="connsiteX1" fmla="*/ 147960 w 1122584"/>
                <a:gd name="connsiteY1" fmla="*/ 0 h 291354"/>
                <a:gd name="connsiteX2" fmla="*/ 4469 w 1122584"/>
                <a:gd name="connsiteY2" fmla="*/ 109149 h 291354"/>
                <a:gd name="connsiteX3" fmla="*/ 145685 w 1122584"/>
                <a:gd name="connsiteY3" fmla="*/ 291355 h 291354"/>
                <a:gd name="connsiteX4" fmla="*/ 974614 w 1122584"/>
                <a:gd name="connsiteY4" fmla="*/ 291355 h 291354"/>
                <a:gd name="connsiteX5" fmla="*/ 1118116 w 1122584"/>
                <a:gd name="connsiteY5" fmla="*/ 182220 h 291354"/>
                <a:gd name="connsiteX6" fmla="*/ 976900 w 1122584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4">
                  <a:moveTo>
                    <a:pt x="976900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974614" y="291355"/>
                  </a:lnTo>
                  <a:cubicBezTo>
                    <a:pt x="1041541" y="291355"/>
                    <a:pt x="1102205" y="247214"/>
                    <a:pt x="1118116" y="182220"/>
                  </a:cubicBezTo>
                  <a:cubicBezTo>
                    <a:pt x="1141623" y="86150"/>
                    <a:pt x="1069137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9C08AA1-AE6D-83B7-18D5-EA285E116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756" y="5033965"/>
              <a:ext cx="901644" cy="291357"/>
            </a:xfrm>
            <a:custGeom>
              <a:avLst/>
              <a:gdLst>
                <a:gd name="connsiteX0" fmla="*/ 757736 w 901644"/>
                <a:gd name="connsiteY0" fmla="*/ 0 h 291357"/>
                <a:gd name="connsiteX1" fmla="*/ 143905 w 901644"/>
                <a:gd name="connsiteY1" fmla="*/ 0 h 291357"/>
                <a:gd name="connsiteX2" fmla="*/ 0 w 901644"/>
                <a:gd name="connsiteY2" fmla="*/ 143908 h 291357"/>
                <a:gd name="connsiteX3" fmla="*/ 0 w 901644"/>
                <a:gd name="connsiteY3" fmla="*/ 147450 h 291357"/>
                <a:gd name="connsiteX4" fmla="*/ 143905 w 901644"/>
                <a:gd name="connsiteY4" fmla="*/ 291358 h 291357"/>
                <a:gd name="connsiteX5" fmla="*/ 757736 w 901644"/>
                <a:gd name="connsiteY5" fmla="*/ 291358 h 291357"/>
                <a:gd name="connsiteX6" fmla="*/ 901645 w 901644"/>
                <a:gd name="connsiteY6" fmla="*/ 147450 h 291357"/>
                <a:gd name="connsiteX7" fmla="*/ 901645 w 901644"/>
                <a:gd name="connsiteY7" fmla="*/ 143908 h 291357"/>
                <a:gd name="connsiteX8" fmla="*/ 757736 w 901644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4" h="291357">
                  <a:moveTo>
                    <a:pt x="757736" y="0"/>
                  </a:moveTo>
                  <a:lnTo>
                    <a:pt x="143905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5" y="291358"/>
                  </a:cubicBezTo>
                  <a:lnTo>
                    <a:pt x="757736" y="291358"/>
                  </a:lnTo>
                  <a:cubicBezTo>
                    <a:pt x="837220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0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1E43F509-D84B-E7A7-F450-FF27A6183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8411" y="5033965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43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3" y="0"/>
                    <a:pt x="20380" y="44140"/>
                    <a:pt x="4468" y="109148"/>
                  </a:cubicBezTo>
                  <a:cubicBezTo>
                    <a:pt x="-19038" y="205205"/>
                    <a:pt x="53447" y="291358"/>
                    <a:pt x="145684" y="291358"/>
                  </a:cubicBezTo>
                  <a:lnTo>
                    <a:pt x="769243" y="291358"/>
                  </a:lnTo>
                  <a:cubicBezTo>
                    <a:pt x="836152" y="291358"/>
                    <a:pt x="896819" y="247214"/>
                    <a:pt x="912730" y="182220"/>
                  </a:cubicBezTo>
                  <a:cubicBezTo>
                    <a:pt x="936237" y="86150"/>
                    <a:pt x="863748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A37D3A39-E8AB-15D6-8B26-E50A30612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4394" y="5580662"/>
              <a:ext cx="1286216" cy="291354"/>
            </a:xfrm>
            <a:custGeom>
              <a:avLst/>
              <a:gdLst>
                <a:gd name="connsiteX0" fmla="*/ 1140532 w 1286216"/>
                <a:gd name="connsiteY0" fmla="*/ 0 h 291354"/>
                <a:gd name="connsiteX1" fmla="*/ 147960 w 1286216"/>
                <a:gd name="connsiteY1" fmla="*/ 0 h 291354"/>
                <a:gd name="connsiteX2" fmla="*/ 4469 w 1286216"/>
                <a:gd name="connsiteY2" fmla="*/ 109148 h 291354"/>
                <a:gd name="connsiteX3" fmla="*/ 145674 w 1286216"/>
                <a:gd name="connsiteY3" fmla="*/ 291354 h 291354"/>
                <a:gd name="connsiteX4" fmla="*/ 1138246 w 1286216"/>
                <a:gd name="connsiteY4" fmla="*/ 291354 h 291354"/>
                <a:gd name="connsiteX5" fmla="*/ 1281748 w 1286216"/>
                <a:gd name="connsiteY5" fmla="*/ 182220 h 291354"/>
                <a:gd name="connsiteX6" fmla="*/ 1140532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74" y="291354"/>
                  </a:cubicBezTo>
                  <a:lnTo>
                    <a:pt x="1138246" y="291354"/>
                  </a:lnTo>
                  <a:cubicBezTo>
                    <a:pt x="1205170" y="291354"/>
                    <a:pt x="1265833" y="247214"/>
                    <a:pt x="1281748" y="182220"/>
                  </a:cubicBezTo>
                  <a:cubicBezTo>
                    <a:pt x="1305254" y="86149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8AFA280D-868C-0819-8D64-59D910C59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206" y="6131318"/>
              <a:ext cx="987070" cy="291353"/>
            </a:xfrm>
            <a:custGeom>
              <a:avLst/>
              <a:gdLst>
                <a:gd name="connsiteX0" fmla="*/ 145684 w 987070"/>
                <a:gd name="connsiteY0" fmla="*/ 291354 h 291353"/>
                <a:gd name="connsiteX1" fmla="*/ 839111 w 987070"/>
                <a:gd name="connsiteY1" fmla="*/ 291354 h 291353"/>
                <a:gd name="connsiteX2" fmla="*/ 982602 w 987070"/>
                <a:gd name="connsiteY2" fmla="*/ 182206 h 291353"/>
                <a:gd name="connsiteX3" fmla="*/ 841397 w 987070"/>
                <a:gd name="connsiteY3" fmla="*/ 0 h 291353"/>
                <a:gd name="connsiteX4" fmla="*/ 147970 w 987070"/>
                <a:gd name="connsiteY4" fmla="*/ 0 h 291353"/>
                <a:gd name="connsiteX5" fmla="*/ 4468 w 987070"/>
                <a:gd name="connsiteY5" fmla="*/ 109134 h 291353"/>
                <a:gd name="connsiteX6" fmla="*/ 145684 w 987070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0" h="291353">
                  <a:moveTo>
                    <a:pt x="145684" y="291354"/>
                  </a:moveTo>
                  <a:lnTo>
                    <a:pt x="839111" y="291354"/>
                  </a:lnTo>
                  <a:cubicBezTo>
                    <a:pt x="906038" y="291354"/>
                    <a:pt x="966702" y="247214"/>
                    <a:pt x="982602" y="182206"/>
                  </a:cubicBezTo>
                  <a:cubicBezTo>
                    <a:pt x="1006108" y="86150"/>
                    <a:pt x="933634" y="0"/>
                    <a:pt x="841397" y="0"/>
                  </a:cubicBezTo>
                  <a:lnTo>
                    <a:pt x="147970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4"/>
                    <a:pt x="53447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99" name="Vapaamuotoinen: Muoto 98">
              <a:extLst>
                <a:ext uri="{FF2B5EF4-FFF2-40B4-BE49-F238E27FC236}">
                  <a16:creationId xmlns:a16="http://schemas.microsoft.com/office/drawing/2014/main" id="{A34751A2-C90A-0E6C-D127-52540D059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6306" y="6684973"/>
              <a:ext cx="726301" cy="291354"/>
            </a:xfrm>
            <a:custGeom>
              <a:avLst/>
              <a:gdLst>
                <a:gd name="connsiteX0" fmla="*/ 580621 w 726301"/>
                <a:gd name="connsiteY0" fmla="*/ 0 h 291354"/>
                <a:gd name="connsiteX1" fmla="*/ 147960 w 726301"/>
                <a:gd name="connsiteY1" fmla="*/ 0 h 291354"/>
                <a:gd name="connsiteX2" fmla="*/ 4469 w 726301"/>
                <a:gd name="connsiteY2" fmla="*/ 109149 h 291354"/>
                <a:gd name="connsiteX3" fmla="*/ 145685 w 726301"/>
                <a:gd name="connsiteY3" fmla="*/ 291355 h 291354"/>
                <a:gd name="connsiteX4" fmla="*/ 578336 w 726301"/>
                <a:gd name="connsiteY4" fmla="*/ 291355 h 291354"/>
                <a:gd name="connsiteX5" fmla="*/ 721837 w 726301"/>
                <a:gd name="connsiteY5" fmla="*/ 182220 h 291354"/>
                <a:gd name="connsiteX6" fmla="*/ 580621 w 72630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4">
                  <a:moveTo>
                    <a:pt x="580621" y="0"/>
                  </a:moveTo>
                  <a:lnTo>
                    <a:pt x="147960" y="0"/>
                  </a:lnTo>
                  <a:cubicBezTo>
                    <a:pt x="81047" y="0"/>
                    <a:pt x="20369" y="44141"/>
                    <a:pt x="4469" y="109149"/>
                  </a:cubicBezTo>
                  <a:cubicBezTo>
                    <a:pt x="-19038" y="205219"/>
                    <a:pt x="53437" y="291355"/>
                    <a:pt x="145685" y="291355"/>
                  </a:cubicBezTo>
                  <a:lnTo>
                    <a:pt x="578336" y="291355"/>
                  </a:lnTo>
                  <a:cubicBezTo>
                    <a:pt x="645259" y="291355"/>
                    <a:pt x="705927" y="247214"/>
                    <a:pt x="721837" y="182220"/>
                  </a:cubicBezTo>
                  <a:cubicBezTo>
                    <a:pt x="745330" y="86150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0" name="Vapaamuotoinen: Muoto 99">
              <a:extLst>
                <a:ext uri="{FF2B5EF4-FFF2-40B4-BE49-F238E27FC236}">
                  <a16:creationId xmlns:a16="http://schemas.microsoft.com/office/drawing/2014/main" id="{02C9CC09-8B58-D374-16A5-00785689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963" y="6684976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94 w 571450"/>
                <a:gd name="connsiteY1" fmla="*/ 291358 h 291358"/>
                <a:gd name="connsiteX2" fmla="*/ 566981 w 571450"/>
                <a:gd name="connsiteY2" fmla="*/ 182206 h 291358"/>
                <a:gd name="connsiteX3" fmla="*/ 425765 w 571450"/>
                <a:gd name="connsiteY3" fmla="*/ 0 h 291358"/>
                <a:gd name="connsiteX4" fmla="*/ 147970 w 571450"/>
                <a:gd name="connsiteY4" fmla="*/ 0 h 291358"/>
                <a:gd name="connsiteX5" fmla="*/ 4468 w 571450"/>
                <a:gd name="connsiteY5" fmla="*/ 109134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94" y="291358"/>
                  </a:lnTo>
                  <a:cubicBezTo>
                    <a:pt x="490407" y="291358"/>
                    <a:pt x="551070" y="247214"/>
                    <a:pt x="566981" y="182206"/>
                  </a:cubicBezTo>
                  <a:cubicBezTo>
                    <a:pt x="590488" y="86139"/>
                    <a:pt x="518013" y="0"/>
                    <a:pt x="425765" y="0"/>
                  </a:cubicBezTo>
                  <a:lnTo>
                    <a:pt x="147970" y="0"/>
                  </a:lnTo>
                  <a:cubicBezTo>
                    <a:pt x="81046" y="0"/>
                    <a:pt x="20383" y="44141"/>
                    <a:pt x="4468" y="109134"/>
                  </a:cubicBezTo>
                  <a:cubicBezTo>
                    <a:pt x="-19038" y="205205"/>
                    <a:pt x="53450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55FF0BD7-B067-FE43-BF17-0E0D2666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726" y="5580665"/>
              <a:ext cx="428654" cy="291354"/>
            </a:xfrm>
            <a:custGeom>
              <a:avLst/>
              <a:gdLst>
                <a:gd name="connsiteX0" fmla="*/ 145685 w 428654"/>
                <a:gd name="connsiteY0" fmla="*/ 291354 h 291354"/>
                <a:gd name="connsiteX1" fmla="*/ 280690 w 428654"/>
                <a:gd name="connsiteY1" fmla="*/ 291354 h 291354"/>
                <a:gd name="connsiteX2" fmla="*/ 424189 w 428654"/>
                <a:gd name="connsiteY2" fmla="*/ 182206 h 291354"/>
                <a:gd name="connsiteX3" fmla="*/ 282976 w 428654"/>
                <a:gd name="connsiteY3" fmla="*/ 0 h 291354"/>
                <a:gd name="connsiteX4" fmla="*/ 147956 w 428654"/>
                <a:gd name="connsiteY4" fmla="*/ 0 h 291354"/>
                <a:gd name="connsiteX5" fmla="*/ 4468 w 428654"/>
                <a:gd name="connsiteY5" fmla="*/ 109134 h 291354"/>
                <a:gd name="connsiteX6" fmla="*/ 145685 w 428654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4" h="291354">
                  <a:moveTo>
                    <a:pt x="145685" y="291354"/>
                  </a:moveTo>
                  <a:lnTo>
                    <a:pt x="280690" y="291354"/>
                  </a:lnTo>
                  <a:cubicBezTo>
                    <a:pt x="347614" y="291354"/>
                    <a:pt x="408277" y="247214"/>
                    <a:pt x="424189" y="182206"/>
                  </a:cubicBezTo>
                  <a:cubicBezTo>
                    <a:pt x="447685" y="86150"/>
                    <a:pt x="375210" y="0"/>
                    <a:pt x="282976" y="0"/>
                  </a:cubicBezTo>
                  <a:lnTo>
                    <a:pt x="147956" y="0"/>
                  </a:lnTo>
                  <a:cubicBezTo>
                    <a:pt x="81043" y="0"/>
                    <a:pt x="20380" y="44140"/>
                    <a:pt x="4468" y="109134"/>
                  </a:cubicBezTo>
                  <a:cubicBezTo>
                    <a:pt x="-19038" y="205205"/>
                    <a:pt x="53451" y="291354"/>
                    <a:pt x="145685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2" name="Vapaamuotoinen: Muoto 101">
              <a:extLst>
                <a:ext uri="{FF2B5EF4-FFF2-40B4-BE49-F238E27FC236}">
                  <a16:creationId xmlns:a16="http://schemas.microsoft.com/office/drawing/2014/main" id="{42FD7B4C-1486-D0C6-2A6C-7569358C8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2030" y="6131315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6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7 h 291357"/>
                <a:gd name="connsiteX4" fmla="*/ 570182 w 718137"/>
                <a:gd name="connsiteY4" fmla="*/ 291357 h 291357"/>
                <a:gd name="connsiteX5" fmla="*/ 713669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38"/>
                  </a:cubicBezTo>
                  <a:cubicBezTo>
                    <a:pt x="-19038" y="205208"/>
                    <a:pt x="53437" y="291357"/>
                    <a:pt x="145685" y="291357"/>
                  </a:cubicBezTo>
                  <a:lnTo>
                    <a:pt x="570182" y="291357"/>
                  </a:lnTo>
                  <a:cubicBezTo>
                    <a:pt x="637095" y="291357"/>
                    <a:pt x="697759" y="247217"/>
                    <a:pt x="713669" y="182220"/>
                  </a:cubicBezTo>
                  <a:cubicBezTo>
                    <a:pt x="737176" y="86153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3" name="Vapaamuotoinen: Muoto 102">
              <a:extLst>
                <a:ext uri="{FF2B5EF4-FFF2-40B4-BE49-F238E27FC236}">
                  <a16:creationId xmlns:a16="http://schemas.microsoft.com/office/drawing/2014/main" id="{D7EAAE51-AE93-F93B-F356-8DD732E80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203" y="5580662"/>
              <a:ext cx="811832" cy="291354"/>
            </a:xfrm>
            <a:custGeom>
              <a:avLst/>
              <a:gdLst>
                <a:gd name="connsiteX0" fmla="*/ 666149 w 811832"/>
                <a:gd name="connsiteY0" fmla="*/ 0 h 291354"/>
                <a:gd name="connsiteX1" fmla="*/ 147970 w 811832"/>
                <a:gd name="connsiteY1" fmla="*/ 0 h 291354"/>
                <a:gd name="connsiteX2" fmla="*/ 4469 w 811832"/>
                <a:gd name="connsiteY2" fmla="*/ 109148 h 291354"/>
                <a:gd name="connsiteX3" fmla="*/ 145685 w 811832"/>
                <a:gd name="connsiteY3" fmla="*/ 291354 h 291354"/>
                <a:gd name="connsiteX4" fmla="*/ 663863 w 811832"/>
                <a:gd name="connsiteY4" fmla="*/ 291354 h 291354"/>
                <a:gd name="connsiteX5" fmla="*/ 807364 w 811832"/>
                <a:gd name="connsiteY5" fmla="*/ 182220 h 291354"/>
                <a:gd name="connsiteX6" fmla="*/ 666149 w 811832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2" h="291354">
                  <a:moveTo>
                    <a:pt x="666149" y="0"/>
                  </a:moveTo>
                  <a:lnTo>
                    <a:pt x="147970" y="0"/>
                  </a:lnTo>
                  <a:cubicBezTo>
                    <a:pt x="81043" y="0"/>
                    <a:pt x="20369" y="44140"/>
                    <a:pt x="4469" y="109148"/>
                  </a:cubicBezTo>
                  <a:cubicBezTo>
                    <a:pt x="-19038" y="205205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87" y="291354"/>
                    <a:pt x="791453" y="247214"/>
                    <a:pt x="807364" y="182220"/>
                  </a:cubicBezTo>
                  <a:cubicBezTo>
                    <a:pt x="830871" y="86149"/>
                    <a:pt x="758383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35D784F2-ED5C-29E9-61E4-A7812930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745" y="6131318"/>
              <a:ext cx="809219" cy="291353"/>
            </a:xfrm>
            <a:custGeom>
              <a:avLst/>
              <a:gdLst>
                <a:gd name="connsiteX0" fmla="*/ 145684 w 809219"/>
                <a:gd name="connsiteY0" fmla="*/ 291354 h 291353"/>
                <a:gd name="connsiteX1" fmla="*/ 661249 w 809219"/>
                <a:gd name="connsiteY1" fmla="*/ 291354 h 291353"/>
                <a:gd name="connsiteX2" fmla="*/ 804751 w 809219"/>
                <a:gd name="connsiteY2" fmla="*/ 182206 h 291353"/>
                <a:gd name="connsiteX3" fmla="*/ 663535 w 809219"/>
                <a:gd name="connsiteY3" fmla="*/ 0 h 291353"/>
                <a:gd name="connsiteX4" fmla="*/ 147970 w 809219"/>
                <a:gd name="connsiteY4" fmla="*/ 0 h 291353"/>
                <a:gd name="connsiteX5" fmla="*/ 4468 w 809219"/>
                <a:gd name="connsiteY5" fmla="*/ 109134 h 291353"/>
                <a:gd name="connsiteX6" fmla="*/ 145684 w 809219"/>
                <a:gd name="connsiteY6" fmla="*/ 291354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3">
                  <a:moveTo>
                    <a:pt x="145684" y="291354"/>
                  </a:moveTo>
                  <a:lnTo>
                    <a:pt x="661249" y="291354"/>
                  </a:lnTo>
                  <a:cubicBezTo>
                    <a:pt x="728172" y="291354"/>
                    <a:pt x="788851" y="247214"/>
                    <a:pt x="804751" y="182206"/>
                  </a:cubicBezTo>
                  <a:cubicBezTo>
                    <a:pt x="828257" y="86150"/>
                    <a:pt x="755768" y="0"/>
                    <a:pt x="663535" y="0"/>
                  </a:cubicBezTo>
                  <a:lnTo>
                    <a:pt x="147970" y="0"/>
                  </a:lnTo>
                  <a:cubicBezTo>
                    <a:pt x="81047" y="0"/>
                    <a:pt x="20383" y="44140"/>
                    <a:pt x="4468" y="109134"/>
                  </a:cubicBezTo>
                  <a:cubicBezTo>
                    <a:pt x="-19038" y="205204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5" name="Vapaamuotoinen: Muoto 104">
              <a:extLst>
                <a:ext uri="{FF2B5EF4-FFF2-40B4-BE49-F238E27FC236}">
                  <a16:creationId xmlns:a16="http://schemas.microsoft.com/office/drawing/2014/main" id="{2F1B975D-E06A-19A1-C34C-A84E70F87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8172" y="6684973"/>
              <a:ext cx="545148" cy="291354"/>
            </a:xfrm>
            <a:custGeom>
              <a:avLst/>
              <a:gdLst>
                <a:gd name="connsiteX0" fmla="*/ 399466 w 545148"/>
                <a:gd name="connsiteY0" fmla="*/ 0 h 291354"/>
                <a:gd name="connsiteX1" fmla="*/ 147970 w 545148"/>
                <a:gd name="connsiteY1" fmla="*/ 0 h 291354"/>
                <a:gd name="connsiteX2" fmla="*/ 4468 w 545148"/>
                <a:gd name="connsiteY2" fmla="*/ 109149 h 291354"/>
                <a:gd name="connsiteX3" fmla="*/ 145685 w 545148"/>
                <a:gd name="connsiteY3" fmla="*/ 291355 h 291354"/>
                <a:gd name="connsiteX4" fmla="*/ 397191 w 545148"/>
                <a:gd name="connsiteY4" fmla="*/ 291355 h 291354"/>
                <a:gd name="connsiteX5" fmla="*/ 540681 w 545148"/>
                <a:gd name="connsiteY5" fmla="*/ 182220 h 291354"/>
                <a:gd name="connsiteX6" fmla="*/ 399466 w 54514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4">
                  <a:moveTo>
                    <a:pt x="399466" y="0"/>
                  </a:moveTo>
                  <a:lnTo>
                    <a:pt x="147970" y="0"/>
                  </a:lnTo>
                  <a:cubicBezTo>
                    <a:pt x="81043" y="0"/>
                    <a:pt x="20380" y="44141"/>
                    <a:pt x="4468" y="109149"/>
                  </a:cubicBezTo>
                  <a:cubicBezTo>
                    <a:pt x="-19038" y="205219"/>
                    <a:pt x="53447" y="291355"/>
                    <a:pt x="145685" y="291355"/>
                  </a:cubicBezTo>
                  <a:lnTo>
                    <a:pt x="397191" y="291355"/>
                  </a:lnTo>
                  <a:cubicBezTo>
                    <a:pt x="464103" y="291355"/>
                    <a:pt x="524767" y="247214"/>
                    <a:pt x="540681" y="182220"/>
                  </a:cubicBezTo>
                  <a:cubicBezTo>
                    <a:pt x="564185" y="86150"/>
                    <a:pt x="491699" y="0"/>
                    <a:pt x="39946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6" name="Vapaamuotoinen: Muoto 105">
              <a:extLst>
                <a:ext uri="{FF2B5EF4-FFF2-40B4-BE49-F238E27FC236}">
                  <a16:creationId xmlns:a16="http://schemas.microsoft.com/office/drawing/2014/main" id="{E9D23CA8-C0AC-7214-AB6B-C99DE84C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637" y="6133222"/>
              <a:ext cx="298363" cy="291358"/>
            </a:xfrm>
            <a:custGeom>
              <a:avLst/>
              <a:gdLst>
                <a:gd name="connsiteX0" fmla="*/ 152678 w 298363"/>
                <a:gd name="connsiteY0" fmla="*/ 0 h 291358"/>
                <a:gd name="connsiteX1" fmla="*/ 147956 w 298363"/>
                <a:gd name="connsiteY1" fmla="*/ 0 h 291358"/>
                <a:gd name="connsiteX2" fmla="*/ 4469 w 298363"/>
                <a:gd name="connsiteY2" fmla="*/ 109149 h 291358"/>
                <a:gd name="connsiteX3" fmla="*/ 145684 w 298363"/>
                <a:gd name="connsiteY3" fmla="*/ 291358 h 291358"/>
                <a:gd name="connsiteX4" fmla="*/ 150393 w 298363"/>
                <a:gd name="connsiteY4" fmla="*/ 291358 h 291358"/>
                <a:gd name="connsiteX5" fmla="*/ 293895 w 298363"/>
                <a:gd name="connsiteY5" fmla="*/ 182221 h 291358"/>
                <a:gd name="connsiteX6" fmla="*/ 152678 w 298363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3" h="291358">
                  <a:moveTo>
                    <a:pt x="152678" y="0"/>
                  </a:moveTo>
                  <a:lnTo>
                    <a:pt x="147956" y="0"/>
                  </a:lnTo>
                  <a:cubicBezTo>
                    <a:pt x="81043" y="0"/>
                    <a:pt x="20379" y="44141"/>
                    <a:pt x="4469" y="109149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150393" y="291358"/>
                  </a:lnTo>
                  <a:cubicBezTo>
                    <a:pt x="217320" y="291358"/>
                    <a:pt x="277983" y="247214"/>
                    <a:pt x="293895" y="182221"/>
                  </a:cubicBezTo>
                  <a:cubicBezTo>
                    <a:pt x="317401" y="86150"/>
                    <a:pt x="244916" y="0"/>
                    <a:pt x="152678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7" name="Vapaamuotoinen: Muoto 106">
              <a:extLst>
                <a:ext uri="{FF2B5EF4-FFF2-40B4-BE49-F238E27FC236}">
                  <a16:creationId xmlns:a16="http://schemas.microsoft.com/office/drawing/2014/main" id="{AD239B08-22AB-667F-5F5A-EDD23269A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09" y="2837572"/>
              <a:ext cx="1432537" cy="291357"/>
            </a:xfrm>
            <a:custGeom>
              <a:avLst/>
              <a:gdLst>
                <a:gd name="connsiteX0" fmla="*/ 1288629 w 1432537"/>
                <a:gd name="connsiteY0" fmla="*/ 0 h 291357"/>
                <a:gd name="connsiteX1" fmla="*/ 143923 w 1432537"/>
                <a:gd name="connsiteY1" fmla="*/ 0 h 291357"/>
                <a:gd name="connsiteX2" fmla="*/ 0 w 1432537"/>
                <a:gd name="connsiteY2" fmla="*/ 143908 h 291357"/>
                <a:gd name="connsiteX3" fmla="*/ 0 w 1432537"/>
                <a:gd name="connsiteY3" fmla="*/ 147450 h 291357"/>
                <a:gd name="connsiteX4" fmla="*/ 143923 w 1432537"/>
                <a:gd name="connsiteY4" fmla="*/ 291358 h 291357"/>
                <a:gd name="connsiteX5" fmla="*/ 1288629 w 1432537"/>
                <a:gd name="connsiteY5" fmla="*/ 291358 h 291357"/>
                <a:gd name="connsiteX6" fmla="*/ 1432537 w 1432537"/>
                <a:gd name="connsiteY6" fmla="*/ 147450 h 291357"/>
                <a:gd name="connsiteX7" fmla="*/ 1432537 w 1432537"/>
                <a:gd name="connsiteY7" fmla="*/ 143908 h 291357"/>
                <a:gd name="connsiteX8" fmla="*/ 1288629 w 1432537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7">
                  <a:moveTo>
                    <a:pt x="1288629" y="0"/>
                  </a:moveTo>
                  <a:lnTo>
                    <a:pt x="143923" y="0"/>
                  </a:lnTo>
                  <a:cubicBezTo>
                    <a:pt x="64436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36" y="291358"/>
                    <a:pt x="143923" y="291358"/>
                  </a:cubicBezTo>
                  <a:lnTo>
                    <a:pt x="1288629" y="291358"/>
                  </a:lnTo>
                  <a:cubicBezTo>
                    <a:pt x="1368116" y="291358"/>
                    <a:pt x="1432537" y="226933"/>
                    <a:pt x="1432537" y="147450"/>
                  </a:cubicBezTo>
                  <a:lnTo>
                    <a:pt x="1432537" y="143908"/>
                  </a:lnTo>
                  <a:cubicBezTo>
                    <a:pt x="1432537" y="64436"/>
                    <a:pt x="1368116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8" name="Vapaamuotoinen: Muoto 107">
              <a:extLst>
                <a:ext uri="{FF2B5EF4-FFF2-40B4-BE49-F238E27FC236}">
                  <a16:creationId xmlns:a16="http://schemas.microsoft.com/office/drawing/2014/main" id="{3C5D887D-EA2F-E5B5-AC03-75B26958D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4" y="3384549"/>
              <a:ext cx="1048446" cy="291353"/>
            </a:xfrm>
            <a:custGeom>
              <a:avLst/>
              <a:gdLst>
                <a:gd name="connsiteX0" fmla="*/ 902763 w 1048446"/>
                <a:gd name="connsiteY0" fmla="*/ 0 h 291353"/>
                <a:gd name="connsiteX1" fmla="*/ 147956 w 1048446"/>
                <a:gd name="connsiteY1" fmla="*/ 0 h 291353"/>
                <a:gd name="connsiteX2" fmla="*/ 4469 w 1048446"/>
                <a:gd name="connsiteY2" fmla="*/ 109148 h 291353"/>
                <a:gd name="connsiteX3" fmla="*/ 145685 w 1048446"/>
                <a:gd name="connsiteY3" fmla="*/ 291354 h 291353"/>
                <a:gd name="connsiteX4" fmla="*/ 900477 w 1048446"/>
                <a:gd name="connsiteY4" fmla="*/ 291354 h 291353"/>
                <a:gd name="connsiteX5" fmla="*/ 1043978 w 1048446"/>
                <a:gd name="connsiteY5" fmla="*/ 182220 h 291353"/>
                <a:gd name="connsiteX6" fmla="*/ 902763 w 1048446"/>
                <a:gd name="connsiteY6" fmla="*/ 0 h 2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6" h="291353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900477" y="291354"/>
                  </a:lnTo>
                  <a:cubicBezTo>
                    <a:pt x="967400" y="291354"/>
                    <a:pt x="1028067" y="247214"/>
                    <a:pt x="1043978" y="182220"/>
                  </a:cubicBezTo>
                  <a:cubicBezTo>
                    <a:pt x="1067485" y="86149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09" name="Vapaamuotoinen: Muoto 108">
              <a:extLst>
                <a:ext uri="{FF2B5EF4-FFF2-40B4-BE49-F238E27FC236}">
                  <a16:creationId xmlns:a16="http://schemas.microsoft.com/office/drawing/2014/main" id="{FEC02CB7-7DC4-73CC-824F-5DF00B2A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3936566"/>
              <a:ext cx="571448" cy="291354"/>
            </a:xfrm>
            <a:custGeom>
              <a:avLst/>
              <a:gdLst>
                <a:gd name="connsiteX0" fmla="*/ 145683 w 571448"/>
                <a:gd name="connsiteY0" fmla="*/ 291354 h 291354"/>
                <a:gd name="connsiteX1" fmla="*/ 423478 w 571448"/>
                <a:gd name="connsiteY1" fmla="*/ 291354 h 291354"/>
                <a:gd name="connsiteX2" fmla="*/ 566980 w 571448"/>
                <a:gd name="connsiteY2" fmla="*/ 182206 h 291354"/>
                <a:gd name="connsiteX3" fmla="*/ 425764 w 571448"/>
                <a:gd name="connsiteY3" fmla="*/ 0 h 291354"/>
                <a:gd name="connsiteX4" fmla="*/ 147958 w 571448"/>
                <a:gd name="connsiteY4" fmla="*/ 0 h 291354"/>
                <a:gd name="connsiteX5" fmla="*/ 4467 w 571448"/>
                <a:gd name="connsiteY5" fmla="*/ 109134 h 291354"/>
                <a:gd name="connsiteX6" fmla="*/ 145683 w 571448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8" h="291354">
                  <a:moveTo>
                    <a:pt x="145683" y="291354"/>
                  </a:moveTo>
                  <a:lnTo>
                    <a:pt x="423478" y="291354"/>
                  </a:lnTo>
                  <a:cubicBezTo>
                    <a:pt x="490406" y="291354"/>
                    <a:pt x="551069" y="247214"/>
                    <a:pt x="566980" y="182206"/>
                  </a:cubicBezTo>
                  <a:cubicBezTo>
                    <a:pt x="590487" y="86150"/>
                    <a:pt x="518002" y="0"/>
                    <a:pt x="425764" y="0"/>
                  </a:cubicBezTo>
                  <a:lnTo>
                    <a:pt x="147958" y="0"/>
                  </a:lnTo>
                  <a:cubicBezTo>
                    <a:pt x="81045" y="0"/>
                    <a:pt x="20382" y="44140"/>
                    <a:pt x="4467" y="109134"/>
                  </a:cubicBezTo>
                  <a:cubicBezTo>
                    <a:pt x="-19036" y="205205"/>
                    <a:pt x="53450" y="291354"/>
                    <a:pt x="145683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0" name="Vapaamuotoinen: Muoto 109">
              <a:extLst>
                <a:ext uri="{FF2B5EF4-FFF2-40B4-BE49-F238E27FC236}">
                  <a16:creationId xmlns:a16="http://schemas.microsoft.com/office/drawing/2014/main" id="{40ABFA00-F9B5-A1C5-51FA-E6A57DE3A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912" y="4488576"/>
              <a:ext cx="726304" cy="291357"/>
            </a:xfrm>
            <a:custGeom>
              <a:avLst/>
              <a:gdLst>
                <a:gd name="connsiteX0" fmla="*/ 580620 w 726304"/>
                <a:gd name="connsiteY0" fmla="*/ 0 h 291357"/>
                <a:gd name="connsiteX1" fmla="*/ 147958 w 726304"/>
                <a:gd name="connsiteY1" fmla="*/ 0 h 291357"/>
                <a:gd name="connsiteX2" fmla="*/ 4467 w 726304"/>
                <a:gd name="connsiteY2" fmla="*/ 109152 h 291357"/>
                <a:gd name="connsiteX3" fmla="*/ 145683 w 726304"/>
                <a:gd name="connsiteY3" fmla="*/ 291358 h 291357"/>
                <a:gd name="connsiteX4" fmla="*/ 578334 w 726304"/>
                <a:gd name="connsiteY4" fmla="*/ 291358 h 291357"/>
                <a:gd name="connsiteX5" fmla="*/ 721836 w 726304"/>
                <a:gd name="connsiteY5" fmla="*/ 182220 h 291357"/>
                <a:gd name="connsiteX6" fmla="*/ 580620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0" y="0"/>
                  </a:moveTo>
                  <a:lnTo>
                    <a:pt x="147958" y="0"/>
                  </a:lnTo>
                  <a:cubicBezTo>
                    <a:pt x="81045" y="0"/>
                    <a:pt x="20382" y="44144"/>
                    <a:pt x="4467" y="109152"/>
                  </a:cubicBezTo>
                  <a:cubicBezTo>
                    <a:pt x="-19036" y="205219"/>
                    <a:pt x="53450" y="291358"/>
                    <a:pt x="145683" y="291358"/>
                  </a:cubicBezTo>
                  <a:lnTo>
                    <a:pt x="578334" y="291358"/>
                  </a:lnTo>
                  <a:cubicBezTo>
                    <a:pt x="645261" y="291358"/>
                    <a:pt x="705925" y="247217"/>
                    <a:pt x="721836" y="182220"/>
                  </a:cubicBezTo>
                  <a:cubicBezTo>
                    <a:pt x="745342" y="86153"/>
                    <a:pt x="672853" y="0"/>
                    <a:pt x="58062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1" name="Vapaamuotoinen: Muoto 110">
              <a:extLst>
                <a:ext uri="{FF2B5EF4-FFF2-40B4-BE49-F238E27FC236}">
                  <a16:creationId xmlns:a16="http://schemas.microsoft.com/office/drawing/2014/main" id="{B492A04F-91A9-A4A0-4EDD-D61EC323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8065" y="2837572"/>
              <a:ext cx="1028512" cy="291357"/>
            </a:xfrm>
            <a:custGeom>
              <a:avLst/>
              <a:gdLst>
                <a:gd name="connsiteX0" fmla="*/ 884603 w 1028512"/>
                <a:gd name="connsiteY0" fmla="*/ 0 h 291357"/>
                <a:gd name="connsiteX1" fmla="*/ 143909 w 1028512"/>
                <a:gd name="connsiteY1" fmla="*/ 0 h 291357"/>
                <a:gd name="connsiteX2" fmla="*/ 0 w 1028512"/>
                <a:gd name="connsiteY2" fmla="*/ 143908 h 291357"/>
                <a:gd name="connsiteX3" fmla="*/ 0 w 1028512"/>
                <a:gd name="connsiteY3" fmla="*/ 147450 h 291357"/>
                <a:gd name="connsiteX4" fmla="*/ 143909 w 1028512"/>
                <a:gd name="connsiteY4" fmla="*/ 291358 h 291357"/>
                <a:gd name="connsiteX5" fmla="*/ 884603 w 1028512"/>
                <a:gd name="connsiteY5" fmla="*/ 291358 h 291357"/>
                <a:gd name="connsiteX6" fmla="*/ 1028512 w 1028512"/>
                <a:gd name="connsiteY6" fmla="*/ 147450 h 291357"/>
                <a:gd name="connsiteX7" fmla="*/ 1028512 w 1028512"/>
                <a:gd name="connsiteY7" fmla="*/ 143908 h 291357"/>
                <a:gd name="connsiteX8" fmla="*/ 884603 w 1028512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7">
                  <a:moveTo>
                    <a:pt x="884603" y="0"/>
                  </a:moveTo>
                  <a:lnTo>
                    <a:pt x="143909" y="0"/>
                  </a:lnTo>
                  <a:cubicBezTo>
                    <a:pt x="64425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5" y="291358"/>
                    <a:pt x="143909" y="291358"/>
                  </a:cubicBezTo>
                  <a:lnTo>
                    <a:pt x="884603" y="291358"/>
                  </a:lnTo>
                  <a:cubicBezTo>
                    <a:pt x="964090" y="291358"/>
                    <a:pt x="1028512" y="226933"/>
                    <a:pt x="1028512" y="147450"/>
                  </a:cubicBezTo>
                  <a:lnTo>
                    <a:pt x="1028512" y="143908"/>
                  </a:lnTo>
                  <a:cubicBezTo>
                    <a:pt x="1028512" y="64436"/>
                    <a:pt x="964090" y="0"/>
                    <a:pt x="88460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2" name="Vapaamuotoinen: Muoto 111">
              <a:extLst>
                <a:ext uri="{FF2B5EF4-FFF2-40B4-BE49-F238E27FC236}">
                  <a16:creationId xmlns:a16="http://schemas.microsoft.com/office/drawing/2014/main" id="{7C84EAB3-27CD-87CD-9D3B-6B4C7153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1126" y="3384268"/>
              <a:ext cx="906261" cy="291354"/>
            </a:xfrm>
            <a:custGeom>
              <a:avLst/>
              <a:gdLst>
                <a:gd name="connsiteX0" fmla="*/ 760577 w 906261"/>
                <a:gd name="connsiteY0" fmla="*/ 0 h 291354"/>
                <a:gd name="connsiteX1" fmla="*/ 147966 w 906261"/>
                <a:gd name="connsiteY1" fmla="*/ 0 h 291354"/>
                <a:gd name="connsiteX2" fmla="*/ 4464 w 906261"/>
                <a:gd name="connsiteY2" fmla="*/ 109148 h 291354"/>
                <a:gd name="connsiteX3" fmla="*/ 145680 w 906261"/>
                <a:gd name="connsiteY3" fmla="*/ 291354 h 291354"/>
                <a:gd name="connsiteX4" fmla="*/ 758291 w 906261"/>
                <a:gd name="connsiteY4" fmla="*/ 291354 h 291354"/>
                <a:gd name="connsiteX5" fmla="*/ 901793 w 906261"/>
                <a:gd name="connsiteY5" fmla="*/ 182220 h 291354"/>
                <a:gd name="connsiteX6" fmla="*/ 760577 w 906261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1" h="291354">
                  <a:moveTo>
                    <a:pt x="760577" y="0"/>
                  </a:moveTo>
                  <a:lnTo>
                    <a:pt x="147966" y="0"/>
                  </a:lnTo>
                  <a:cubicBezTo>
                    <a:pt x="81042" y="0"/>
                    <a:pt x="20375" y="44140"/>
                    <a:pt x="4464" y="109148"/>
                  </a:cubicBezTo>
                  <a:cubicBezTo>
                    <a:pt x="-19028" y="205219"/>
                    <a:pt x="53446" y="291354"/>
                    <a:pt x="145680" y="291354"/>
                  </a:cubicBezTo>
                  <a:lnTo>
                    <a:pt x="758291" y="291354"/>
                  </a:lnTo>
                  <a:cubicBezTo>
                    <a:pt x="825215" y="291354"/>
                    <a:pt x="885882" y="247214"/>
                    <a:pt x="901793" y="182220"/>
                  </a:cubicBezTo>
                  <a:cubicBezTo>
                    <a:pt x="925300" y="86150"/>
                    <a:pt x="852811" y="0"/>
                    <a:pt x="76057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3" name="Vapaamuotoinen: Muoto 112">
              <a:extLst>
                <a:ext uri="{FF2B5EF4-FFF2-40B4-BE49-F238E27FC236}">
                  <a16:creationId xmlns:a16="http://schemas.microsoft.com/office/drawing/2014/main" id="{C0FB9588-61E0-F42F-2D9F-9BB6A2864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3707" y="3934921"/>
              <a:ext cx="1509055" cy="291358"/>
            </a:xfrm>
            <a:custGeom>
              <a:avLst/>
              <a:gdLst>
                <a:gd name="connsiteX0" fmla="*/ 145684 w 1509055"/>
                <a:gd name="connsiteY0" fmla="*/ 291358 h 291358"/>
                <a:gd name="connsiteX1" fmla="*/ 1361090 w 1509055"/>
                <a:gd name="connsiteY1" fmla="*/ 291358 h 291358"/>
                <a:gd name="connsiteX2" fmla="*/ 1504592 w 1509055"/>
                <a:gd name="connsiteY2" fmla="*/ 182210 h 291358"/>
                <a:gd name="connsiteX3" fmla="*/ 1363376 w 1509055"/>
                <a:gd name="connsiteY3" fmla="*/ 0 h 291358"/>
                <a:gd name="connsiteX4" fmla="*/ 147956 w 1509055"/>
                <a:gd name="connsiteY4" fmla="*/ 0 h 291358"/>
                <a:gd name="connsiteX5" fmla="*/ 4468 w 1509055"/>
                <a:gd name="connsiteY5" fmla="*/ 109138 h 291358"/>
                <a:gd name="connsiteX6" fmla="*/ 145684 w 150905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8">
                  <a:moveTo>
                    <a:pt x="145684" y="291358"/>
                  </a:moveTo>
                  <a:lnTo>
                    <a:pt x="1361090" y="291358"/>
                  </a:lnTo>
                  <a:cubicBezTo>
                    <a:pt x="1428014" y="291358"/>
                    <a:pt x="1488677" y="247218"/>
                    <a:pt x="1504592" y="182210"/>
                  </a:cubicBezTo>
                  <a:cubicBezTo>
                    <a:pt x="1528084" y="86153"/>
                    <a:pt x="1455610" y="0"/>
                    <a:pt x="1363376" y="0"/>
                  </a:cubicBezTo>
                  <a:lnTo>
                    <a:pt x="147956" y="0"/>
                  </a:lnTo>
                  <a:cubicBezTo>
                    <a:pt x="81043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4" name="Vapaamuotoinen: Muoto 113">
              <a:extLst>
                <a:ext uri="{FF2B5EF4-FFF2-40B4-BE49-F238E27FC236}">
                  <a16:creationId xmlns:a16="http://schemas.microsoft.com/office/drawing/2014/main" id="{5F5D860F-277C-C95C-088F-56C9F377E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621" y="4488576"/>
              <a:ext cx="1122584" cy="291357"/>
            </a:xfrm>
            <a:custGeom>
              <a:avLst/>
              <a:gdLst>
                <a:gd name="connsiteX0" fmla="*/ 976900 w 1122584"/>
                <a:gd name="connsiteY0" fmla="*/ 0 h 291357"/>
                <a:gd name="connsiteX1" fmla="*/ 147971 w 1122584"/>
                <a:gd name="connsiteY1" fmla="*/ 0 h 291357"/>
                <a:gd name="connsiteX2" fmla="*/ 4469 w 1122584"/>
                <a:gd name="connsiteY2" fmla="*/ 109152 h 291357"/>
                <a:gd name="connsiteX3" fmla="*/ 145685 w 1122584"/>
                <a:gd name="connsiteY3" fmla="*/ 291358 h 291357"/>
                <a:gd name="connsiteX4" fmla="*/ 974629 w 1122584"/>
                <a:gd name="connsiteY4" fmla="*/ 291358 h 291357"/>
                <a:gd name="connsiteX5" fmla="*/ 1118116 w 1122584"/>
                <a:gd name="connsiteY5" fmla="*/ 182220 h 291357"/>
                <a:gd name="connsiteX6" fmla="*/ 976900 w 112258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4" h="291357">
                  <a:moveTo>
                    <a:pt x="976900" y="0"/>
                  </a:moveTo>
                  <a:lnTo>
                    <a:pt x="147971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74629" y="291358"/>
                  </a:lnTo>
                  <a:cubicBezTo>
                    <a:pt x="1041541" y="291358"/>
                    <a:pt x="1102205" y="247217"/>
                    <a:pt x="1118116" y="182220"/>
                  </a:cubicBezTo>
                  <a:cubicBezTo>
                    <a:pt x="1141623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5" name="Vapaamuotoinen: Muoto 114">
              <a:extLst>
                <a:ext uri="{FF2B5EF4-FFF2-40B4-BE49-F238E27FC236}">
                  <a16:creationId xmlns:a16="http://schemas.microsoft.com/office/drawing/2014/main" id="{6E45D1FA-E894-CAB5-7F4A-46C7B8CE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4083" y="2837572"/>
              <a:ext cx="901645" cy="291357"/>
            </a:xfrm>
            <a:custGeom>
              <a:avLst/>
              <a:gdLst>
                <a:gd name="connsiteX0" fmla="*/ 757736 w 901645"/>
                <a:gd name="connsiteY0" fmla="*/ 0 h 291357"/>
                <a:gd name="connsiteX1" fmla="*/ 143908 w 901645"/>
                <a:gd name="connsiteY1" fmla="*/ 0 h 291357"/>
                <a:gd name="connsiteX2" fmla="*/ 0 w 901645"/>
                <a:gd name="connsiteY2" fmla="*/ 143908 h 291357"/>
                <a:gd name="connsiteX3" fmla="*/ 0 w 901645"/>
                <a:gd name="connsiteY3" fmla="*/ 147450 h 291357"/>
                <a:gd name="connsiteX4" fmla="*/ 143908 w 901645"/>
                <a:gd name="connsiteY4" fmla="*/ 291358 h 291357"/>
                <a:gd name="connsiteX5" fmla="*/ 757736 w 901645"/>
                <a:gd name="connsiteY5" fmla="*/ 291358 h 291357"/>
                <a:gd name="connsiteX6" fmla="*/ 901645 w 901645"/>
                <a:gd name="connsiteY6" fmla="*/ 147450 h 291357"/>
                <a:gd name="connsiteX7" fmla="*/ 901645 w 901645"/>
                <a:gd name="connsiteY7" fmla="*/ 143908 h 291357"/>
                <a:gd name="connsiteX8" fmla="*/ 757736 w 901645"/>
                <a:gd name="connsiteY8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7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8"/>
                  </a:cubicBezTo>
                  <a:lnTo>
                    <a:pt x="0" y="147450"/>
                  </a:lnTo>
                  <a:cubicBezTo>
                    <a:pt x="0" y="226933"/>
                    <a:pt x="64421" y="291358"/>
                    <a:pt x="143908" y="291358"/>
                  </a:cubicBezTo>
                  <a:lnTo>
                    <a:pt x="757736" y="291358"/>
                  </a:lnTo>
                  <a:cubicBezTo>
                    <a:pt x="837223" y="291358"/>
                    <a:pt x="901645" y="226933"/>
                    <a:pt x="901645" y="147450"/>
                  </a:cubicBezTo>
                  <a:lnTo>
                    <a:pt x="901645" y="143908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6" name="Vapaamuotoinen: Muoto 115">
              <a:extLst>
                <a:ext uri="{FF2B5EF4-FFF2-40B4-BE49-F238E27FC236}">
                  <a16:creationId xmlns:a16="http://schemas.microsoft.com/office/drawing/2014/main" id="{818B1D21-CFC0-159C-D388-31C26F03A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2742" y="2837572"/>
              <a:ext cx="917198" cy="291357"/>
            </a:xfrm>
            <a:custGeom>
              <a:avLst/>
              <a:gdLst>
                <a:gd name="connsiteX0" fmla="*/ 771514 w 917198"/>
                <a:gd name="connsiteY0" fmla="*/ 0 h 291357"/>
                <a:gd name="connsiteX1" fmla="*/ 147956 w 917198"/>
                <a:gd name="connsiteY1" fmla="*/ 0 h 291357"/>
                <a:gd name="connsiteX2" fmla="*/ 4468 w 917198"/>
                <a:gd name="connsiteY2" fmla="*/ 109148 h 291357"/>
                <a:gd name="connsiteX3" fmla="*/ 145684 w 917198"/>
                <a:gd name="connsiteY3" fmla="*/ 291358 h 291357"/>
                <a:gd name="connsiteX4" fmla="*/ 769228 w 917198"/>
                <a:gd name="connsiteY4" fmla="*/ 291358 h 291357"/>
                <a:gd name="connsiteX5" fmla="*/ 912730 w 917198"/>
                <a:gd name="connsiteY5" fmla="*/ 182220 h 291357"/>
                <a:gd name="connsiteX6" fmla="*/ 771514 w 91719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7">
                  <a:moveTo>
                    <a:pt x="771514" y="0"/>
                  </a:moveTo>
                  <a:lnTo>
                    <a:pt x="147956" y="0"/>
                  </a:lnTo>
                  <a:cubicBezTo>
                    <a:pt x="81046" y="0"/>
                    <a:pt x="20379" y="44140"/>
                    <a:pt x="4468" y="109148"/>
                  </a:cubicBezTo>
                  <a:cubicBezTo>
                    <a:pt x="-19038" y="205205"/>
                    <a:pt x="53451" y="291358"/>
                    <a:pt x="145684" y="291358"/>
                  </a:cubicBezTo>
                  <a:lnTo>
                    <a:pt x="769228" y="291358"/>
                  </a:lnTo>
                  <a:cubicBezTo>
                    <a:pt x="836155" y="291358"/>
                    <a:pt x="896818" y="247214"/>
                    <a:pt x="912730" y="182220"/>
                  </a:cubicBezTo>
                  <a:cubicBezTo>
                    <a:pt x="936236" y="86150"/>
                    <a:pt x="863751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7" name="Vapaamuotoinen: Muoto 116">
              <a:extLst>
                <a:ext uri="{FF2B5EF4-FFF2-40B4-BE49-F238E27FC236}">
                  <a16:creationId xmlns:a16="http://schemas.microsoft.com/office/drawing/2014/main" id="{2515373C-BF65-1A90-E982-346E50486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8724" y="3384268"/>
              <a:ext cx="1286216" cy="291354"/>
            </a:xfrm>
            <a:custGeom>
              <a:avLst/>
              <a:gdLst>
                <a:gd name="connsiteX0" fmla="*/ 1140533 w 1286216"/>
                <a:gd name="connsiteY0" fmla="*/ 0 h 291354"/>
                <a:gd name="connsiteX1" fmla="*/ 147960 w 1286216"/>
                <a:gd name="connsiteY1" fmla="*/ 0 h 291354"/>
                <a:gd name="connsiteX2" fmla="*/ 4473 w 1286216"/>
                <a:gd name="connsiteY2" fmla="*/ 109148 h 291354"/>
                <a:gd name="connsiteX3" fmla="*/ 145675 w 1286216"/>
                <a:gd name="connsiteY3" fmla="*/ 291354 h 291354"/>
                <a:gd name="connsiteX4" fmla="*/ 1138247 w 1286216"/>
                <a:gd name="connsiteY4" fmla="*/ 291354 h 291354"/>
                <a:gd name="connsiteX5" fmla="*/ 1281749 w 1286216"/>
                <a:gd name="connsiteY5" fmla="*/ 182220 h 291354"/>
                <a:gd name="connsiteX6" fmla="*/ 1140533 w 1286216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6" h="291354">
                  <a:moveTo>
                    <a:pt x="1140533" y="0"/>
                  </a:moveTo>
                  <a:lnTo>
                    <a:pt x="147960" y="0"/>
                  </a:lnTo>
                  <a:cubicBezTo>
                    <a:pt x="81037" y="0"/>
                    <a:pt x="20370" y="44140"/>
                    <a:pt x="4473" y="109148"/>
                  </a:cubicBezTo>
                  <a:cubicBezTo>
                    <a:pt x="-19048" y="205219"/>
                    <a:pt x="53441" y="291354"/>
                    <a:pt x="145675" y="291354"/>
                  </a:cubicBezTo>
                  <a:lnTo>
                    <a:pt x="1138247" y="291354"/>
                  </a:lnTo>
                  <a:cubicBezTo>
                    <a:pt x="1205170" y="291354"/>
                    <a:pt x="1265837" y="247214"/>
                    <a:pt x="1281749" y="182220"/>
                  </a:cubicBezTo>
                  <a:cubicBezTo>
                    <a:pt x="1305255" y="86150"/>
                    <a:pt x="1232766" y="0"/>
                    <a:pt x="114053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8" name="Vapaamuotoinen: Muoto 117">
              <a:extLst>
                <a:ext uri="{FF2B5EF4-FFF2-40B4-BE49-F238E27FC236}">
                  <a16:creationId xmlns:a16="http://schemas.microsoft.com/office/drawing/2014/main" id="{22449964-45CD-D1E3-BA45-2751516FC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7537" y="3934921"/>
              <a:ext cx="987075" cy="291358"/>
            </a:xfrm>
            <a:custGeom>
              <a:avLst/>
              <a:gdLst>
                <a:gd name="connsiteX0" fmla="*/ 145680 w 987075"/>
                <a:gd name="connsiteY0" fmla="*/ 291358 h 291358"/>
                <a:gd name="connsiteX1" fmla="*/ 839110 w 987075"/>
                <a:gd name="connsiteY1" fmla="*/ 291358 h 291358"/>
                <a:gd name="connsiteX2" fmla="*/ 982612 w 987075"/>
                <a:gd name="connsiteY2" fmla="*/ 182210 h 291358"/>
                <a:gd name="connsiteX3" fmla="*/ 841396 w 987075"/>
                <a:gd name="connsiteY3" fmla="*/ 0 h 291358"/>
                <a:gd name="connsiteX4" fmla="*/ 147966 w 987075"/>
                <a:gd name="connsiteY4" fmla="*/ 0 h 291358"/>
                <a:gd name="connsiteX5" fmla="*/ 4464 w 987075"/>
                <a:gd name="connsiteY5" fmla="*/ 109138 h 291358"/>
                <a:gd name="connsiteX6" fmla="*/ 145680 w 987075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5" h="291358">
                  <a:moveTo>
                    <a:pt x="145680" y="291358"/>
                  </a:moveTo>
                  <a:lnTo>
                    <a:pt x="839110" y="291358"/>
                  </a:lnTo>
                  <a:cubicBezTo>
                    <a:pt x="906034" y="291358"/>
                    <a:pt x="966697" y="247218"/>
                    <a:pt x="982612" y="182210"/>
                  </a:cubicBezTo>
                  <a:cubicBezTo>
                    <a:pt x="1006104" y="86153"/>
                    <a:pt x="933630" y="0"/>
                    <a:pt x="841396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19" name="Vapaamuotoinen: Muoto 118">
              <a:extLst>
                <a:ext uri="{FF2B5EF4-FFF2-40B4-BE49-F238E27FC236}">
                  <a16:creationId xmlns:a16="http://schemas.microsoft.com/office/drawing/2014/main" id="{1E87C2B7-9EA9-AA22-B727-6A65AA68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0637" y="4488576"/>
              <a:ext cx="726301" cy="291357"/>
            </a:xfrm>
            <a:custGeom>
              <a:avLst/>
              <a:gdLst>
                <a:gd name="connsiteX0" fmla="*/ 580617 w 726301"/>
                <a:gd name="connsiteY0" fmla="*/ 0 h 291357"/>
                <a:gd name="connsiteX1" fmla="*/ 147967 w 726301"/>
                <a:gd name="connsiteY1" fmla="*/ 0 h 291357"/>
                <a:gd name="connsiteX2" fmla="*/ 4469 w 726301"/>
                <a:gd name="connsiteY2" fmla="*/ 109152 h 291357"/>
                <a:gd name="connsiteX3" fmla="*/ 145681 w 726301"/>
                <a:gd name="connsiteY3" fmla="*/ 291358 h 291357"/>
                <a:gd name="connsiteX4" fmla="*/ 578332 w 726301"/>
                <a:gd name="connsiteY4" fmla="*/ 291358 h 291357"/>
                <a:gd name="connsiteX5" fmla="*/ 721833 w 726301"/>
                <a:gd name="connsiteY5" fmla="*/ 182220 h 291357"/>
                <a:gd name="connsiteX6" fmla="*/ 580617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17" y="0"/>
                  </a:moveTo>
                  <a:lnTo>
                    <a:pt x="147967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1" y="291358"/>
                  </a:cubicBezTo>
                  <a:lnTo>
                    <a:pt x="578332" y="291358"/>
                  </a:lnTo>
                  <a:cubicBezTo>
                    <a:pt x="645259" y="291358"/>
                    <a:pt x="705922" y="247217"/>
                    <a:pt x="721833" y="182220"/>
                  </a:cubicBezTo>
                  <a:cubicBezTo>
                    <a:pt x="745340" y="86153"/>
                    <a:pt x="672855" y="0"/>
                    <a:pt x="580617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0" name="Vapaamuotoinen: Muoto 119">
              <a:extLst>
                <a:ext uri="{FF2B5EF4-FFF2-40B4-BE49-F238E27FC236}">
                  <a16:creationId xmlns:a16="http://schemas.microsoft.com/office/drawing/2014/main" id="{275C73C8-EB79-04C2-F31B-BA6FC352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6293" y="4488579"/>
              <a:ext cx="571450" cy="291358"/>
            </a:xfrm>
            <a:custGeom>
              <a:avLst/>
              <a:gdLst>
                <a:gd name="connsiteX0" fmla="*/ 145684 w 571450"/>
                <a:gd name="connsiteY0" fmla="*/ 291358 h 291358"/>
                <a:gd name="connsiteX1" fmla="*/ 423480 w 571450"/>
                <a:gd name="connsiteY1" fmla="*/ 291358 h 291358"/>
                <a:gd name="connsiteX2" fmla="*/ 566982 w 571450"/>
                <a:gd name="connsiteY2" fmla="*/ 182209 h 291358"/>
                <a:gd name="connsiteX3" fmla="*/ 425766 w 571450"/>
                <a:gd name="connsiteY3" fmla="*/ 0 h 291358"/>
                <a:gd name="connsiteX4" fmla="*/ 147959 w 571450"/>
                <a:gd name="connsiteY4" fmla="*/ 0 h 291358"/>
                <a:gd name="connsiteX5" fmla="*/ 4468 w 571450"/>
                <a:gd name="connsiteY5" fmla="*/ 109138 h 291358"/>
                <a:gd name="connsiteX6" fmla="*/ 145684 w 571450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50" h="291358">
                  <a:moveTo>
                    <a:pt x="145684" y="291358"/>
                  </a:moveTo>
                  <a:lnTo>
                    <a:pt x="423480" y="291358"/>
                  </a:lnTo>
                  <a:cubicBezTo>
                    <a:pt x="490407" y="291358"/>
                    <a:pt x="551071" y="247214"/>
                    <a:pt x="566982" y="182209"/>
                  </a:cubicBezTo>
                  <a:cubicBezTo>
                    <a:pt x="590488" y="86153"/>
                    <a:pt x="518014" y="0"/>
                    <a:pt x="425766" y="0"/>
                  </a:cubicBezTo>
                  <a:lnTo>
                    <a:pt x="147959" y="0"/>
                  </a:lnTo>
                  <a:cubicBezTo>
                    <a:pt x="81047" y="0"/>
                    <a:pt x="20383" y="44144"/>
                    <a:pt x="4468" y="109138"/>
                  </a:cubicBezTo>
                  <a:cubicBezTo>
                    <a:pt x="-19038" y="205205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1" name="Vapaamuotoinen: Muoto 120">
              <a:extLst>
                <a:ext uri="{FF2B5EF4-FFF2-40B4-BE49-F238E27FC236}">
                  <a16:creationId xmlns:a16="http://schemas.microsoft.com/office/drawing/2014/main" id="{EC75481A-5902-0FE7-E9BE-9E517D89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7057" y="3384268"/>
              <a:ext cx="428651" cy="291357"/>
            </a:xfrm>
            <a:custGeom>
              <a:avLst/>
              <a:gdLst>
                <a:gd name="connsiteX0" fmla="*/ 145680 w 428651"/>
                <a:gd name="connsiteY0" fmla="*/ 291358 h 291357"/>
                <a:gd name="connsiteX1" fmla="*/ 280687 w 428651"/>
                <a:gd name="connsiteY1" fmla="*/ 291358 h 291357"/>
                <a:gd name="connsiteX2" fmla="*/ 424188 w 428651"/>
                <a:gd name="connsiteY2" fmla="*/ 182209 h 291357"/>
                <a:gd name="connsiteX3" fmla="*/ 282972 w 428651"/>
                <a:gd name="connsiteY3" fmla="*/ 0 h 291357"/>
                <a:gd name="connsiteX4" fmla="*/ 147966 w 428651"/>
                <a:gd name="connsiteY4" fmla="*/ 0 h 291357"/>
                <a:gd name="connsiteX5" fmla="*/ 4464 w 428651"/>
                <a:gd name="connsiteY5" fmla="*/ 109138 h 291357"/>
                <a:gd name="connsiteX6" fmla="*/ 145680 w 428651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1" h="291357">
                  <a:moveTo>
                    <a:pt x="145680" y="291358"/>
                  </a:moveTo>
                  <a:lnTo>
                    <a:pt x="280687" y="291358"/>
                  </a:lnTo>
                  <a:cubicBezTo>
                    <a:pt x="347609" y="291358"/>
                    <a:pt x="408274" y="247217"/>
                    <a:pt x="424188" y="182209"/>
                  </a:cubicBezTo>
                  <a:cubicBezTo>
                    <a:pt x="447680" y="86139"/>
                    <a:pt x="375205" y="0"/>
                    <a:pt x="282972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2" name="Vapaamuotoinen: Muoto 121">
              <a:extLst>
                <a:ext uri="{FF2B5EF4-FFF2-40B4-BE49-F238E27FC236}">
                  <a16:creationId xmlns:a16="http://schemas.microsoft.com/office/drawing/2014/main" id="{FE02EBCE-443B-6962-E964-455F6847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6364" y="3934921"/>
              <a:ext cx="718135" cy="291358"/>
            </a:xfrm>
            <a:custGeom>
              <a:avLst/>
              <a:gdLst>
                <a:gd name="connsiteX0" fmla="*/ 572454 w 718135"/>
                <a:gd name="connsiteY0" fmla="*/ 0 h 291358"/>
                <a:gd name="connsiteX1" fmla="*/ 147957 w 718135"/>
                <a:gd name="connsiteY1" fmla="*/ 0 h 291358"/>
                <a:gd name="connsiteX2" fmla="*/ 4469 w 718135"/>
                <a:gd name="connsiteY2" fmla="*/ 109138 h 291358"/>
                <a:gd name="connsiteX3" fmla="*/ 145685 w 718135"/>
                <a:gd name="connsiteY3" fmla="*/ 291358 h 291358"/>
                <a:gd name="connsiteX4" fmla="*/ 570168 w 718135"/>
                <a:gd name="connsiteY4" fmla="*/ 291358 h 291358"/>
                <a:gd name="connsiteX5" fmla="*/ 713670 w 718135"/>
                <a:gd name="connsiteY5" fmla="*/ 182220 h 291358"/>
                <a:gd name="connsiteX6" fmla="*/ 572454 w 718135"/>
                <a:gd name="connsiteY6" fmla="*/ 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5" h="291358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19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65" y="86150"/>
                    <a:pt x="664691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3" name="Vapaamuotoinen: Muoto 122">
              <a:extLst>
                <a:ext uri="{FF2B5EF4-FFF2-40B4-BE49-F238E27FC236}">
                  <a16:creationId xmlns:a16="http://schemas.microsoft.com/office/drawing/2014/main" id="{CF485B61-B32E-8999-33CA-68A15D9F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2533" y="3384268"/>
              <a:ext cx="811833" cy="291354"/>
            </a:xfrm>
            <a:custGeom>
              <a:avLst/>
              <a:gdLst>
                <a:gd name="connsiteX0" fmla="*/ 666149 w 811833"/>
                <a:gd name="connsiteY0" fmla="*/ 0 h 291354"/>
                <a:gd name="connsiteX1" fmla="*/ 147956 w 811833"/>
                <a:gd name="connsiteY1" fmla="*/ 0 h 291354"/>
                <a:gd name="connsiteX2" fmla="*/ 4469 w 811833"/>
                <a:gd name="connsiteY2" fmla="*/ 109148 h 291354"/>
                <a:gd name="connsiteX3" fmla="*/ 145685 w 811833"/>
                <a:gd name="connsiteY3" fmla="*/ 291354 h 291354"/>
                <a:gd name="connsiteX4" fmla="*/ 663863 w 811833"/>
                <a:gd name="connsiteY4" fmla="*/ 291354 h 291354"/>
                <a:gd name="connsiteX5" fmla="*/ 807365 w 811833"/>
                <a:gd name="connsiteY5" fmla="*/ 182220 h 291354"/>
                <a:gd name="connsiteX6" fmla="*/ 666149 w 811833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4">
                  <a:moveTo>
                    <a:pt x="666149" y="0"/>
                  </a:moveTo>
                  <a:lnTo>
                    <a:pt x="147956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4"/>
                    <a:pt x="145685" y="291354"/>
                  </a:cubicBezTo>
                  <a:lnTo>
                    <a:pt x="663863" y="291354"/>
                  </a:lnTo>
                  <a:cubicBezTo>
                    <a:pt x="730790" y="291354"/>
                    <a:pt x="791453" y="247214"/>
                    <a:pt x="807365" y="182220"/>
                  </a:cubicBezTo>
                  <a:cubicBezTo>
                    <a:pt x="830871" y="86150"/>
                    <a:pt x="758386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4" name="Vapaamuotoinen: Muoto 123">
              <a:extLst>
                <a:ext uri="{FF2B5EF4-FFF2-40B4-BE49-F238E27FC236}">
                  <a16:creationId xmlns:a16="http://schemas.microsoft.com/office/drawing/2014/main" id="{2AEED81B-EA89-DEA9-B82A-6D00A331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7079" y="3934921"/>
              <a:ext cx="809212" cy="291358"/>
            </a:xfrm>
            <a:custGeom>
              <a:avLst/>
              <a:gdLst>
                <a:gd name="connsiteX0" fmla="*/ 145678 w 809212"/>
                <a:gd name="connsiteY0" fmla="*/ 291358 h 291358"/>
                <a:gd name="connsiteX1" fmla="*/ 661257 w 809212"/>
                <a:gd name="connsiteY1" fmla="*/ 291358 h 291358"/>
                <a:gd name="connsiteX2" fmla="*/ 804744 w 809212"/>
                <a:gd name="connsiteY2" fmla="*/ 182210 h 291358"/>
                <a:gd name="connsiteX3" fmla="*/ 663528 w 809212"/>
                <a:gd name="connsiteY3" fmla="*/ 0 h 291358"/>
                <a:gd name="connsiteX4" fmla="*/ 147963 w 809212"/>
                <a:gd name="connsiteY4" fmla="*/ 0 h 291358"/>
                <a:gd name="connsiteX5" fmla="*/ 4465 w 809212"/>
                <a:gd name="connsiteY5" fmla="*/ 109138 h 291358"/>
                <a:gd name="connsiteX6" fmla="*/ 145678 w 809212"/>
                <a:gd name="connsiteY6" fmla="*/ 291358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2" h="291358">
                  <a:moveTo>
                    <a:pt x="145678" y="291358"/>
                  </a:moveTo>
                  <a:lnTo>
                    <a:pt x="661257" y="291358"/>
                  </a:lnTo>
                  <a:cubicBezTo>
                    <a:pt x="728169" y="291358"/>
                    <a:pt x="788844" y="247218"/>
                    <a:pt x="804744" y="182210"/>
                  </a:cubicBezTo>
                  <a:cubicBezTo>
                    <a:pt x="828251" y="86153"/>
                    <a:pt x="755776" y="0"/>
                    <a:pt x="663528" y="0"/>
                  </a:cubicBezTo>
                  <a:lnTo>
                    <a:pt x="147963" y="0"/>
                  </a:lnTo>
                  <a:cubicBezTo>
                    <a:pt x="81040" y="0"/>
                    <a:pt x="20376" y="44144"/>
                    <a:pt x="4465" y="109138"/>
                  </a:cubicBezTo>
                  <a:cubicBezTo>
                    <a:pt x="-19030" y="205208"/>
                    <a:pt x="53444" y="291358"/>
                    <a:pt x="145678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5" name="Vapaamuotoinen: Muoto 124">
              <a:extLst>
                <a:ext uri="{FF2B5EF4-FFF2-40B4-BE49-F238E27FC236}">
                  <a16:creationId xmlns:a16="http://schemas.microsoft.com/office/drawing/2014/main" id="{F95E606E-233E-76D1-1045-2EE2F882E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22503" y="4488576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70 w 545148"/>
                <a:gd name="connsiteY1" fmla="*/ 0 h 291357"/>
                <a:gd name="connsiteX2" fmla="*/ 4469 w 545148"/>
                <a:gd name="connsiteY2" fmla="*/ 109152 h 291357"/>
                <a:gd name="connsiteX3" fmla="*/ 145684 w 545148"/>
                <a:gd name="connsiteY3" fmla="*/ 291358 h 291357"/>
                <a:gd name="connsiteX4" fmla="*/ 397180 w 545148"/>
                <a:gd name="connsiteY4" fmla="*/ 291358 h 291357"/>
                <a:gd name="connsiteX5" fmla="*/ 540681 w 545148"/>
                <a:gd name="connsiteY5" fmla="*/ 182220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9" y="109152"/>
                  </a:cubicBezTo>
                  <a:cubicBezTo>
                    <a:pt x="-19038" y="205219"/>
                    <a:pt x="53447" y="291358"/>
                    <a:pt x="145684" y="291358"/>
                  </a:cubicBezTo>
                  <a:lnTo>
                    <a:pt x="397180" y="291358"/>
                  </a:lnTo>
                  <a:cubicBezTo>
                    <a:pt x="464103" y="291358"/>
                    <a:pt x="524767" y="247217"/>
                    <a:pt x="540681" y="182220"/>
                  </a:cubicBezTo>
                  <a:cubicBezTo>
                    <a:pt x="564184" y="86153"/>
                    <a:pt x="491699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6" name="Vapaamuotoinen: Muoto 125">
              <a:extLst>
                <a:ext uri="{FF2B5EF4-FFF2-40B4-BE49-F238E27FC236}">
                  <a16:creationId xmlns:a16="http://schemas.microsoft.com/office/drawing/2014/main" id="{7D911DC4-41AC-256C-7E74-BB3D6074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4964" y="3936829"/>
              <a:ext cx="298366" cy="291357"/>
            </a:xfrm>
            <a:custGeom>
              <a:avLst/>
              <a:gdLst>
                <a:gd name="connsiteX0" fmla="*/ 152682 w 298366"/>
                <a:gd name="connsiteY0" fmla="*/ 0 h 291357"/>
                <a:gd name="connsiteX1" fmla="*/ 147970 w 298366"/>
                <a:gd name="connsiteY1" fmla="*/ 0 h 291357"/>
                <a:gd name="connsiteX2" fmla="*/ 4468 w 298366"/>
                <a:gd name="connsiteY2" fmla="*/ 109152 h 291357"/>
                <a:gd name="connsiteX3" fmla="*/ 145684 w 298366"/>
                <a:gd name="connsiteY3" fmla="*/ 291358 h 291357"/>
                <a:gd name="connsiteX4" fmla="*/ 150411 w 298366"/>
                <a:gd name="connsiteY4" fmla="*/ 291358 h 291357"/>
                <a:gd name="connsiteX5" fmla="*/ 293898 w 298366"/>
                <a:gd name="connsiteY5" fmla="*/ 182220 h 291357"/>
                <a:gd name="connsiteX6" fmla="*/ 152682 w 298366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6" h="291357">
                  <a:moveTo>
                    <a:pt x="152682" y="0"/>
                  </a:moveTo>
                  <a:lnTo>
                    <a:pt x="147970" y="0"/>
                  </a:lnTo>
                  <a:cubicBezTo>
                    <a:pt x="81047" y="0"/>
                    <a:pt x="20383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150411" y="291358"/>
                  </a:lnTo>
                  <a:cubicBezTo>
                    <a:pt x="217320" y="291358"/>
                    <a:pt x="277987" y="247217"/>
                    <a:pt x="293898" y="182220"/>
                  </a:cubicBezTo>
                  <a:cubicBezTo>
                    <a:pt x="317405" y="86153"/>
                    <a:pt x="244916" y="0"/>
                    <a:pt x="15268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7" name="Vapaamuotoinen: Muoto 126">
              <a:extLst>
                <a:ext uri="{FF2B5EF4-FFF2-40B4-BE49-F238E27FC236}">
                  <a16:creationId xmlns:a16="http://schemas.microsoft.com/office/drawing/2014/main" id="{62CFD832-24C6-66A9-D7E6-D1C079912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4" y="640131"/>
              <a:ext cx="1432537" cy="291354"/>
            </a:xfrm>
            <a:custGeom>
              <a:avLst/>
              <a:gdLst>
                <a:gd name="connsiteX0" fmla="*/ 1288629 w 1432537"/>
                <a:gd name="connsiteY0" fmla="*/ 0 h 291354"/>
                <a:gd name="connsiteX1" fmla="*/ 143919 w 1432537"/>
                <a:gd name="connsiteY1" fmla="*/ 0 h 291354"/>
                <a:gd name="connsiteX2" fmla="*/ 0 w 1432537"/>
                <a:gd name="connsiteY2" fmla="*/ 143904 h 291354"/>
                <a:gd name="connsiteX3" fmla="*/ 0 w 1432537"/>
                <a:gd name="connsiteY3" fmla="*/ 147450 h 291354"/>
                <a:gd name="connsiteX4" fmla="*/ 143919 w 1432537"/>
                <a:gd name="connsiteY4" fmla="*/ 291354 h 291354"/>
                <a:gd name="connsiteX5" fmla="*/ 1288629 w 1432537"/>
                <a:gd name="connsiteY5" fmla="*/ 291354 h 291354"/>
                <a:gd name="connsiteX6" fmla="*/ 1432537 w 1432537"/>
                <a:gd name="connsiteY6" fmla="*/ 147450 h 291354"/>
                <a:gd name="connsiteX7" fmla="*/ 1432537 w 1432537"/>
                <a:gd name="connsiteY7" fmla="*/ 143904 h 291354"/>
                <a:gd name="connsiteX8" fmla="*/ 1288629 w 1432537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537" h="291354">
                  <a:moveTo>
                    <a:pt x="1288629" y="0"/>
                  </a:moveTo>
                  <a:lnTo>
                    <a:pt x="14391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19" y="291354"/>
                  </a:cubicBezTo>
                  <a:lnTo>
                    <a:pt x="1288629" y="291354"/>
                  </a:lnTo>
                  <a:cubicBezTo>
                    <a:pt x="1368112" y="291354"/>
                    <a:pt x="1432537" y="226933"/>
                    <a:pt x="1432537" y="147450"/>
                  </a:cubicBezTo>
                  <a:lnTo>
                    <a:pt x="1432537" y="143904"/>
                  </a:lnTo>
                  <a:cubicBezTo>
                    <a:pt x="1432537" y="64436"/>
                    <a:pt x="1368112" y="0"/>
                    <a:pt x="128862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8" name="Vapaamuotoinen: Muoto 127">
              <a:extLst>
                <a:ext uri="{FF2B5EF4-FFF2-40B4-BE49-F238E27FC236}">
                  <a16:creationId xmlns:a16="http://schemas.microsoft.com/office/drawing/2014/main" id="{2FA85CD7-3BB8-B524-8CA8-9260240F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9" y="1187105"/>
              <a:ext cx="1048443" cy="291357"/>
            </a:xfrm>
            <a:custGeom>
              <a:avLst/>
              <a:gdLst>
                <a:gd name="connsiteX0" fmla="*/ 902763 w 1048443"/>
                <a:gd name="connsiteY0" fmla="*/ 0 h 291357"/>
                <a:gd name="connsiteX1" fmla="*/ 147956 w 1048443"/>
                <a:gd name="connsiteY1" fmla="*/ 0 h 291357"/>
                <a:gd name="connsiteX2" fmla="*/ 4469 w 1048443"/>
                <a:gd name="connsiteY2" fmla="*/ 109148 h 291357"/>
                <a:gd name="connsiteX3" fmla="*/ 145685 w 1048443"/>
                <a:gd name="connsiteY3" fmla="*/ 291358 h 291357"/>
                <a:gd name="connsiteX4" fmla="*/ 900477 w 1048443"/>
                <a:gd name="connsiteY4" fmla="*/ 291358 h 291357"/>
                <a:gd name="connsiteX5" fmla="*/ 1043975 w 1048443"/>
                <a:gd name="connsiteY5" fmla="*/ 182220 h 291357"/>
                <a:gd name="connsiteX6" fmla="*/ 902763 w 104844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443" h="291357">
                  <a:moveTo>
                    <a:pt x="902763" y="0"/>
                  </a:moveTo>
                  <a:lnTo>
                    <a:pt x="147956" y="0"/>
                  </a:lnTo>
                  <a:cubicBezTo>
                    <a:pt x="81033" y="0"/>
                    <a:pt x="20366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900477" y="291358"/>
                  </a:lnTo>
                  <a:cubicBezTo>
                    <a:pt x="967400" y="291358"/>
                    <a:pt x="1028064" y="247214"/>
                    <a:pt x="1043975" y="182220"/>
                  </a:cubicBezTo>
                  <a:cubicBezTo>
                    <a:pt x="1067482" y="86150"/>
                    <a:pt x="994996" y="0"/>
                    <a:pt x="902763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9" name="Vapaamuotoinen: Muoto 128">
              <a:extLst>
                <a:ext uri="{FF2B5EF4-FFF2-40B4-BE49-F238E27FC236}">
                  <a16:creationId xmlns:a16="http://schemas.microsoft.com/office/drawing/2014/main" id="{2C4F177F-BB32-75CE-2C66-33ED1622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1739125"/>
              <a:ext cx="571449" cy="291354"/>
            </a:xfrm>
            <a:custGeom>
              <a:avLst/>
              <a:gdLst>
                <a:gd name="connsiteX0" fmla="*/ 145684 w 571449"/>
                <a:gd name="connsiteY0" fmla="*/ 291354 h 291354"/>
                <a:gd name="connsiteX1" fmla="*/ 423480 w 571449"/>
                <a:gd name="connsiteY1" fmla="*/ 291354 h 291354"/>
                <a:gd name="connsiteX2" fmla="*/ 566981 w 571449"/>
                <a:gd name="connsiteY2" fmla="*/ 182206 h 291354"/>
                <a:gd name="connsiteX3" fmla="*/ 425765 w 571449"/>
                <a:gd name="connsiteY3" fmla="*/ 0 h 291354"/>
                <a:gd name="connsiteX4" fmla="*/ 147970 w 571449"/>
                <a:gd name="connsiteY4" fmla="*/ 0 h 291354"/>
                <a:gd name="connsiteX5" fmla="*/ 4468 w 571449"/>
                <a:gd name="connsiteY5" fmla="*/ 109134 h 291354"/>
                <a:gd name="connsiteX6" fmla="*/ 145684 w 571449"/>
                <a:gd name="connsiteY6" fmla="*/ 291354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9" h="291354">
                  <a:moveTo>
                    <a:pt x="145684" y="291354"/>
                  </a:moveTo>
                  <a:lnTo>
                    <a:pt x="423480" y="291354"/>
                  </a:lnTo>
                  <a:cubicBezTo>
                    <a:pt x="490403" y="291354"/>
                    <a:pt x="551070" y="247214"/>
                    <a:pt x="566981" y="182206"/>
                  </a:cubicBezTo>
                  <a:cubicBezTo>
                    <a:pt x="590488" y="86150"/>
                    <a:pt x="517999" y="0"/>
                    <a:pt x="425765" y="0"/>
                  </a:cubicBezTo>
                  <a:lnTo>
                    <a:pt x="147970" y="0"/>
                  </a:lnTo>
                  <a:cubicBezTo>
                    <a:pt x="81043" y="0"/>
                    <a:pt x="20379" y="44140"/>
                    <a:pt x="4468" y="109134"/>
                  </a:cubicBezTo>
                  <a:cubicBezTo>
                    <a:pt x="-19038" y="205205"/>
                    <a:pt x="53451" y="291354"/>
                    <a:pt x="145684" y="29135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0" name="Vapaamuotoinen: Muoto 129">
              <a:extLst>
                <a:ext uri="{FF2B5EF4-FFF2-40B4-BE49-F238E27FC236}">
                  <a16:creationId xmlns:a16="http://schemas.microsoft.com/office/drawing/2014/main" id="{43AD86D0-86A3-6CE3-E0BB-74F1A06C8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5113" y="2291135"/>
              <a:ext cx="726304" cy="291357"/>
            </a:xfrm>
            <a:custGeom>
              <a:avLst/>
              <a:gdLst>
                <a:gd name="connsiteX0" fmla="*/ 580621 w 726304"/>
                <a:gd name="connsiteY0" fmla="*/ 0 h 291357"/>
                <a:gd name="connsiteX1" fmla="*/ 147970 w 726304"/>
                <a:gd name="connsiteY1" fmla="*/ 0 h 291357"/>
                <a:gd name="connsiteX2" fmla="*/ 4468 w 726304"/>
                <a:gd name="connsiteY2" fmla="*/ 109152 h 291357"/>
                <a:gd name="connsiteX3" fmla="*/ 145684 w 726304"/>
                <a:gd name="connsiteY3" fmla="*/ 291358 h 291357"/>
                <a:gd name="connsiteX4" fmla="*/ 578335 w 726304"/>
                <a:gd name="connsiteY4" fmla="*/ 291358 h 291357"/>
                <a:gd name="connsiteX5" fmla="*/ 721837 w 726304"/>
                <a:gd name="connsiteY5" fmla="*/ 182224 h 291357"/>
                <a:gd name="connsiteX6" fmla="*/ 580621 w 726304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4" h="291357">
                  <a:moveTo>
                    <a:pt x="580621" y="0"/>
                  </a:moveTo>
                  <a:lnTo>
                    <a:pt x="147970" y="0"/>
                  </a:lnTo>
                  <a:cubicBezTo>
                    <a:pt x="81043" y="0"/>
                    <a:pt x="20379" y="44144"/>
                    <a:pt x="4468" y="109152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578335" y="291358"/>
                  </a:lnTo>
                  <a:cubicBezTo>
                    <a:pt x="645259" y="291358"/>
                    <a:pt x="705922" y="247218"/>
                    <a:pt x="721837" y="182224"/>
                  </a:cubicBezTo>
                  <a:cubicBezTo>
                    <a:pt x="74534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7113651F-76EB-2514-5A7E-5F2ED956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3270" y="640131"/>
              <a:ext cx="1028512" cy="291354"/>
            </a:xfrm>
            <a:custGeom>
              <a:avLst/>
              <a:gdLst>
                <a:gd name="connsiteX0" fmla="*/ 884604 w 1028512"/>
                <a:gd name="connsiteY0" fmla="*/ 0 h 291354"/>
                <a:gd name="connsiteX1" fmla="*/ 143909 w 1028512"/>
                <a:gd name="connsiteY1" fmla="*/ 0 h 291354"/>
                <a:gd name="connsiteX2" fmla="*/ 0 w 1028512"/>
                <a:gd name="connsiteY2" fmla="*/ 143904 h 291354"/>
                <a:gd name="connsiteX3" fmla="*/ 0 w 1028512"/>
                <a:gd name="connsiteY3" fmla="*/ 147450 h 291354"/>
                <a:gd name="connsiteX4" fmla="*/ 143909 w 1028512"/>
                <a:gd name="connsiteY4" fmla="*/ 291354 h 291354"/>
                <a:gd name="connsiteX5" fmla="*/ 884604 w 1028512"/>
                <a:gd name="connsiteY5" fmla="*/ 291354 h 291354"/>
                <a:gd name="connsiteX6" fmla="*/ 1028512 w 1028512"/>
                <a:gd name="connsiteY6" fmla="*/ 147450 h 291354"/>
                <a:gd name="connsiteX7" fmla="*/ 1028512 w 1028512"/>
                <a:gd name="connsiteY7" fmla="*/ 143904 h 291354"/>
                <a:gd name="connsiteX8" fmla="*/ 884604 w 1028512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512" h="291354">
                  <a:moveTo>
                    <a:pt x="884604" y="0"/>
                  </a:moveTo>
                  <a:lnTo>
                    <a:pt x="143909" y="0"/>
                  </a:lnTo>
                  <a:cubicBezTo>
                    <a:pt x="64436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36" y="291354"/>
                    <a:pt x="143909" y="291354"/>
                  </a:cubicBezTo>
                  <a:lnTo>
                    <a:pt x="884604" y="291354"/>
                  </a:lnTo>
                  <a:cubicBezTo>
                    <a:pt x="964087" y="291354"/>
                    <a:pt x="1028512" y="226933"/>
                    <a:pt x="1028512" y="147450"/>
                  </a:cubicBezTo>
                  <a:lnTo>
                    <a:pt x="1028512" y="143904"/>
                  </a:lnTo>
                  <a:cubicBezTo>
                    <a:pt x="1028512" y="64436"/>
                    <a:pt x="964087" y="0"/>
                    <a:pt x="88460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2" name="Vapaamuotoinen: Muoto 131">
              <a:extLst>
                <a:ext uri="{FF2B5EF4-FFF2-40B4-BE49-F238E27FC236}">
                  <a16:creationId xmlns:a16="http://schemas.microsoft.com/office/drawing/2014/main" id="{D3D6DCF7-49F3-1919-8A6C-76ACFC8CA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96326" y="1186827"/>
              <a:ext cx="906265" cy="291357"/>
            </a:xfrm>
            <a:custGeom>
              <a:avLst/>
              <a:gdLst>
                <a:gd name="connsiteX0" fmla="*/ 760581 w 906265"/>
                <a:gd name="connsiteY0" fmla="*/ 0 h 291357"/>
                <a:gd name="connsiteX1" fmla="*/ 147970 w 906265"/>
                <a:gd name="connsiteY1" fmla="*/ 0 h 291357"/>
                <a:gd name="connsiteX2" fmla="*/ 4468 w 906265"/>
                <a:gd name="connsiteY2" fmla="*/ 109148 h 291357"/>
                <a:gd name="connsiteX3" fmla="*/ 145684 w 906265"/>
                <a:gd name="connsiteY3" fmla="*/ 291358 h 291357"/>
                <a:gd name="connsiteX4" fmla="*/ 758296 w 906265"/>
                <a:gd name="connsiteY4" fmla="*/ 291358 h 291357"/>
                <a:gd name="connsiteX5" fmla="*/ 901797 w 906265"/>
                <a:gd name="connsiteY5" fmla="*/ 182220 h 291357"/>
                <a:gd name="connsiteX6" fmla="*/ 760581 w 90626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65" h="291357">
                  <a:moveTo>
                    <a:pt x="760581" y="0"/>
                  </a:moveTo>
                  <a:lnTo>
                    <a:pt x="147970" y="0"/>
                  </a:lnTo>
                  <a:cubicBezTo>
                    <a:pt x="81047" y="0"/>
                    <a:pt x="20379" y="44140"/>
                    <a:pt x="4468" y="109148"/>
                  </a:cubicBezTo>
                  <a:cubicBezTo>
                    <a:pt x="-19038" y="205219"/>
                    <a:pt x="53451" y="291358"/>
                    <a:pt x="145684" y="291358"/>
                  </a:cubicBezTo>
                  <a:lnTo>
                    <a:pt x="758296" y="291358"/>
                  </a:lnTo>
                  <a:cubicBezTo>
                    <a:pt x="825219" y="291358"/>
                    <a:pt x="885886" y="247214"/>
                    <a:pt x="901797" y="182220"/>
                  </a:cubicBezTo>
                  <a:cubicBezTo>
                    <a:pt x="925304" y="86150"/>
                    <a:pt x="852815" y="0"/>
                    <a:pt x="76058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3" name="Vapaamuotoinen: Muoto 132">
              <a:extLst>
                <a:ext uri="{FF2B5EF4-FFF2-40B4-BE49-F238E27FC236}">
                  <a16:creationId xmlns:a16="http://schemas.microsoft.com/office/drawing/2014/main" id="{1210A860-4E9E-3E92-373D-732E1091A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8909" y="1737480"/>
              <a:ext cx="1509055" cy="291357"/>
            </a:xfrm>
            <a:custGeom>
              <a:avLst/>
              <a:gdLst>
                <a:gd name="connsiteX0" fmla="*/ 145680 w 1509055"/>
                <a:gd name="connsiteY0" fmla="*/ 291358 h 291357"/>
                <a:gd name="connsiteX1" fmla="*/ 1361100 w 1509055"/>
                <a:gd name="connsiteY1" fmla="*/ 291358 h 291357"/>
                <a:gd name="connsiteX2" fmla="*/ 1504587 w 1509055"/>
                <a:gd name="connsiteY2" fmla="*/ 182209 h 291357"/>
                <a:gd name="connsiteX3" fmla="*/ 1363372 w 1509055"/>
                <a:gd name="connsiteY3" fmla="*/ 0 h 291357"/>
                <a:gd name="connsiteX4" fmla="*/ 147966 w 1509055"/>
                <a:gd name="connsiteY4" fmla="*/ 0 h 291357"/>
                <a:gd name="connsiteX5" fmla="*/ 4464 w 1509055"/>
                <a:gd name="connsiteY5" fmla="*/ 109138 h 291357"/>
                <a:gd name="connsiteX6" fmla="*/ 145680 w 1509055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055" h="291357">
                  <a:moveTo>
                    <a:pt x="145680" y="291358"/>
                  </a:moveTo>
                  <a:lnTo>
                    <a:pt x="1361100" y="291358"/>
                  </a:lnTo>
                  <a:cubicBezTo>
                    <a:pt x="1428013" y="291358"/>
                    <a:pt x="1488676" y="247217"/>
                    <a:pt x="1504587" y="182209"/>
                  </a:cubicBezTo>
                  <a:cubicBezTo>
                    <a:pt x="1528094" y="86139"/>
                    <a:pt x="1455609" y="0"/>
                    <a:pt x="1363372" y="0"/>
                  </a:cubicBezTo>
                  <a:lnTo>
                    <a:pt x="147966" y="0"/>
                  </a:lnTo>
                  <a:cubicBezTo>
                    <a:pt x="81042" y="0"/>
                    <a:pt x="20379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4" name="Vapaamuotoinen: Muoto 133">
              <a:extLst>
                <a:ext uri="{FF2B5EF4-FFF2-40B4-BE49-F238E27FC236}">
                  <a16:creationId xmlns:a16="http://schemas.microsoft.com/office/drawing/2014/main" id="{F238E293-7021-B746-0237-2C4942ED3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1826" y="2291135"/>
              <a:ext cx="1122580" cy="291357"/>
            </a:xfrm>
            <a:custGeom>
              <a:avLst/>
              <a:gdLst>
                <a:gd name="connsiteX0" fmla="*/ 976900 w 1122580"/>
                <a:gd name="connsiteY0" fmla="*/ 0 h 291357"/>
                <a:gd name="connsiteX1" fmla="*/ 147956 w 1122580"/>
                <a:gd name="connsiteY1" fmla="*/ 0 h 291357"/>
                <a:gd name="connsiteX2" fmla="*/ 4469 w 1122580"/>
                <a:gd name="connsiteY2" fmla="*/ 109152 h 291357"/>
                <a:gd name="connsiteX3" fmla="*/ 145671 w 1122580"/>
                <a:gd name="connsiteY3" fmla="*/ 291358 h 291357"/>
                <a:gd name="connsiteX4" fmla="*/ 974614 w 1122580"/>
                <a:gd name="connsiteY4" fmla="*/ 291358 h 291357"/>
                <a:gd name="connsiteX5" fmla="*/ 1118116 w 1122580"/>
                <a:gd name="connsiteY5" fmla="*/ 182224 h 291357"/>
                <a:gd name="connsiteX6" fmla="*/ 976900 w 112258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580" h="291357">
                  <a:moveTo>
                    <a:pt x="976900" y="0"/>
                  </a:moveTo>
                  <a:lnTo>
                    <a:pt x="147956" y="0"/>
                  </a:lnTo>
                  <a:cubicBezTo>
                    <a:pt x="81047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1" y="291358"/>
                  </a:cubicBezTo>
                  <a:lnTo>
                    <a:pt x="974614" y="291358"/>
                  </a:lnTo>
                  <a:cubicBezTo>
                    <a:pt x="1041541" y="291358"/>
                    <a:pt x="1102205" y="247218"/>
                    <a:pt x="1118116" y="182224"/>
                  </a:cubicBezTo>
                  <a:cubicBezTo>
                    <a:pt x="1141608" y="86153"/>
                    <a:pt x="1069134" y="0"/>
                    <a:pt x="97690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5" name="Vapaamuotoinen: Muoto 134">
              <a:extLst>
                <a:ext uri="{FF2B5EF4-FFF2-40B4-BE49-F238E27FC236}">
                  <a16:creationId xmlns:a16="http://schemas.microsoft.com/office/drawing/2014/main" id="{C27DDD15-E2A2-4BF5-6BDB-F1DE336E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9284" y="640131"/>
              <a:ext cx="901645" cy="291354"/>
            </a:xfrm>
            <a:custGeom>
              <a:avLst/>
              <a:gdLst>
                <a:gd name="connsiteX0" fmla="*/ 757736 w 901645"/>
                <a:gd name="connsiteY0" fmla="*/ 0 h 291354"/>
                <a:gd name="connsiteX1" fmla="*/ 143908 w 901645"/>
                <a:gd name="connsiteY1" fmla="*/ 0 h 291354"/>
                <a:gd name="connsiteX2" fmla="*/ 0 w 901645"/>
                <a:gd name="connsiteY2" fmla="*/ 143904 h 291354"/>
                <a:gd name="connsiteX3" fmla="*/ 0 w 901645"/>
                <a:gd name="connsiteY3" fmla="*/ 147450 h 291354"/>
                <a:gd name="connsiteX4" fmla="*/ 143908 w 901645"/>
                <a:gd name="connsiteY4" fmla="*/ 291354 h 291354"/>
                <a:gd name="connsiteX5" fmla="*/ 757736 w 901645"/>
                <a:gd name="connsiteY5" fmla="*/ 291354 h 291354"/>
                <a:gd name="connsiteX6" fmla="*/ 901645 w 901645"/>
                <a:gd name="connsiteY6" fmla="*/ 147450 h 291354"/>
                <a:gd name="connsiteX7" fmla="*/ 901645 w 901645"/>
                <a:gd name="connsiteY7" fmla="*/ 143904 h 291354"/>
                <a:gd name="connsiteX8" fmla="*/ 757736 w 901645"/>
                <a:gd name="connsiteY8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645" h="291354">
                  <a:moveTo>
                    <a:pt x="757736" y="0"/>
                  </a:moveTo>
                  <a:lnTo>
                    <a:pt x="143908" y="0"/>
                  </a:lnTo>
                  <a:cubicBezTo>
                    <a:pt x="64421" y="0"/>
                    <a:pt x="0" y="64436"/>
                    <a:pt x="0" y="143904"/>
                  </a:cubicBezTo>
                  <a:lnTo>
                    <a:pt x="0" y="147450"/>
                  </a:lnTo>
                  <a:cubicBezTo>
                    <a:pt x="0" y="226933"/>
                    <a:pt x="64421" y="291354"/>
                    <a:pt x="143908" y="291354"/>
                  </a:cubicBezTo>
                  <a:lnTo>
                    <a:pt x="757736" y="291354"/>
                  </a:lnTo>
                  <a:cubicBezTo>
                    <a:pt x="837223" y="291354"/>
                    <a:pt x="901645" y="226933"/>
                    <a:pt x="901645" y="147450"/>
                  </a:cubicBezTo>
                  <a:lnTo>
                    <a:pt x="901645" y="143904"/>
                  </a:lnTo>
                  <a:cubicBezTo>
                    <a:pt x="901645" y="64436"/>
                    <a:pt x="837223" y="0"/>
                    <a:pt x="757736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6" name="Vapaamuotoinen: Muoto 135">
              <a:extLst>
                <a:ext uri="{FF2B5EF4-FFF2-40B4-BE49-F238E27FC236}">
                  <a16:creationId xmlns:a16="http://schemas.microsoft.com/office/drawing/2014/main" id="{F52F31C1-B585-34A4-DF97-3A0B9FD2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57943" y="640131"/>
              <a:ext cx="917198" cy="291354"/>
            </a:xfrm>
            <a:custGeom>
              <a:avLst/>
              <a:gdLst>
                <a:gd name="connsiteX0" fmla="*/ 771514 w 917198"/>
                <a:gd name="connsiteY0" fmla="*/ 0 h 291354"/>
                <a:gd name="connsiteX1" fmla="*/ 147970 w 917198"/>
                <a:gd name="connsiteY1" fmla="*/ 0 h 291354"/>
                <a:gd name="connsiteX2" fmla="*/ 4468 w 917198"/>
                <a:gd name="connsiteY2" fmla="*/ 109148 h 291354"/>
                <a:gd name="connsiteX3" fmla="*/ 145684 w 917198"/>
                <a:gd name="connsiteY3" fmla="*/ 291354 h 291354"/>
                <a:gd name="connsiteX4" fmla="*/ 769242 w 917198"/>
                <a:gd name="connsiteY4" fmla="*/ 291354 h 291354"/>
                <a:gd name="connsiteX5" fmla="*/ 912730 w 917198"/>
                <a:gd name="connsiteY5" fmla="*/ 182220 h 291354"/>
                <a:gd name="connsiteX6" fmla="*/ 771514 w 917198"/>
                <a:gd name="connsiteY6" fmla="*/ 0 h 29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198" h="291354">
                  <a:moveTo>
                    <a:pt x="771514" y="0"/>
                  </a:moveTo>
                  <a:lnTo>
                    <a:pt x="147970" y="0"/>
                  </a:lnTo>
                  <a:cubicBezTo>
                    <a:pt x="81043" y="0"/>
                    <a:pt x="20379" y="44140"/>
                    <a:pt x="4468" y="109148"/>
                  </a:cubicBezTo>
                  <a:cubicBezTo>
                    <a:pt x="-19038" y="205215"/>
                    <a:pt x="53451" y="291354"/>
                    <a:pt x="145684" y="291354"/>
                  </a:cubicBezTo>
                  <a:lnTo>
                    <a:pt x="769242" y="291354"/>
                  </a:lnTo>
                  <a:cubicBezTo>
                    <a:pt x="836155" y="291354"/>
                    <a:pt x="896819" y="247214"/>
                    <a:pt x="912730" y="182220"/>
                  </a:cubicBezTo>
                  <a:cubicBezTo>
                    <a:pt x="936236" y="86150"/>
                    <a:pt x="863762" y="0"/>
                    <a:pt x="77151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7" name="Vapaamuotoinen: Muoto 136">
              <a:extLst>
                <a:ext uri="{FF2B5EF4-FFF2-40B4-BE49-F238E27FC236}">
                  <a16:creationId xmlns:a16="http://schemas.microsoft.com/office/drawing/2014/main" id="{836E6200-B08E-FDB0-D1C0-1A6A382E3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3930" y="1186827"/>
              <a:ext cx="1286215" cy="291357"/>
            </a:xfrm>
            <a:custGeom>
              <a:avLst/>
              <a:gdLst>
                <a:gd name="connsiteX0" fmla="*/ 1140532 w 1286215"/>
                <a:gd name="connsiteY0" fmla="*/ 0 h 291357"/>
                <a:gd name="connsiteX1" fmla="*/ 147960 w 1286215"/>
                <a:gd name="connsiteY1" fmla="*/ 0 h 291357"/>
                <a:gd name="connsiteX2" fmla="*/ 4469 w 1286215"/>
                <a:gd name="connsiteY2" fmla="*/ 109148 h 291357"/>
                <a:gd name="connsiteX3" fmla="*/ 145674 w 1286215"/>
                <a:gd name="connsiteY3" fmla="*/ 291358 h 291357"/>
                <a:gd name="connsiteX4" fmla="*/ 1138246 w 1286215"/>
                <a:gd name="connsiteY4" fmla="*/ 291358 h 291357"/>
                <a:gd name="connsiteX5" fmla="*/ 1281748 w 1286215"/>
                <a:gd name="connsiteY5" fmla="*/ 182220 h 291357"/>
                <a:gd name="connsiteX6" fmla="*/ 1140532 w 1286215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5" h="291357">
                  <a:moveTo>
                    <a:pt x="1140532" y="0"/>
                  </a:moveTo>
                  <a:lnTo>
                    <a:pt x="147960" y="0"/>
                  </a:lnTo>
                  <a:cubicBezTo>
                    <a:pt x="81033" y="0"/>
                    <a:pt x="20369" y="44140"/>
                    <a:pt x="4469" y="109148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1138246" y="291358"/>
                  </a:lnTo>
                  <a:cubicBezTo>
                    <a:pt x="1205170" y="291358"/>
                    <a:pt x="1265833" y="247214"/>
                    <a:pt x="1281748" y="182220"/>
                  </a:cubicBezTo>
                  <a:cubicBezTo>
                    <a:pt x="1305251" y="86150"/>
                    <a:pt x="1232765" y="0"/>
                    <a:pt x="114053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8" name="Vapaamuotoinen: Muoto 137">
              <a:extLst>
                <a:ext uri="{FF2B5EF4-FFF2-40B4-BE49-F238E27FC236}">
                  <a16:creationId xmlns:a16="http://schemas.microsoft.com/office/drawing/2014/main" id="{495A72F6-E8AC-C5B5-8B61-7BFAC4EC2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2741" y="1737480"/>
              <a:ext cx="987074" cy="291357"/>
            </a:xfrm>
            <a:custGeom>
              <a:avLst/>
              <a:gdLst>
                <a:gd name="connsiteX0" fmla="*/ 145681 w 987074"/>
                <a:gd name="connsiteY0" fmla="*/ 291358 h 291357"/>
                <a:gd name="connsiteX1" fmla="*/ 839108 w 987074"/>
                <a:gd name="connsiteY1" fmla="*/ 291358 h 291357"/>
                <a:gd name="connsiteX2" fmla="*/ 982609 w 987074"/>
                <a:gd name="connsiteY2" fmla="*/ 182209 h 291357"/>
                <a:gd name="connsiteX3" fmla="*/ 841393 w 987074"/>
                <a:gd name="connsiteY3" fmla="*/ 0 h 291357"/>
                <a:gd name="connsiteX4" fmla="*/ 147967 w 987074"/>
                <a:gd name="connsiteY4" fmla="*/ 0 h 291357"/>
                <a:gd name="connsiteX5" fmla="*/ 4465 w 987074"/>
                <a:gd name="connsiteY5" fmla="*/ 109138 h 291357"/>
                <a:gd name="connsiteX6" fmla="*/ 145681 w 987074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74" h="291357">
                  <a:moveTo>
                    <a:pt x="145681" y="291358"/>
                  </a:moveTo>
                  <a:lnTo>
                    <a:pt x="839108" y="291358"/>
                  </a:lnTo>
                  <a:cubicBezTo>
                    <a:pt x="906035" y="291358"/>
                    <a:pt x="966698" y="247217"/>
                    <a:pt x="982609" y="182209"/>
                  </a:cubicBezTo>
                  <a:cubicBezTo>
                    <a:pt x="1006105" y="86139"/>
                    <a:pt x="933631" y="0"/>
                    <a:pt x="841393" y="0"/>
                  </a:cubicBezTo>
                  <a:lnTo>
                    <a:pt x="147967" y="0"/>
                  </a:lnTo>
                  <a:cubicBezTo>
                    <a:pt x="81040" y="0"/>
                    <a:pt x="20377" y="44144"/>
                    <a:pt x="4465" y="109138"/>
                  </a:cubicBezTo>
                  <a:cubicBezTo>
                    <a:pt x="-19031" y="205208"/>
                    <a:pt x="53444" y="291358"/>
                    <a:pt x="145681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9" name="Vapaamuotoinen: Muoto 138">
              <a:extLst>
                <a:ext uri="{FF2B5EF4-FFF2-40B4-BE49-F238E27FC236}">
                  <a16:creationId xmlns:a16="http://schemas.microsoft.com/office/drawing/2014/main" id="{06EAC371-FE62-155B-620F-D1BA1C32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95842" y="2291135"/>
              <a:ext cx="726301" cy="291357"/>
            </a:xfrm>
            <a:custGeom>
              <a:avLst/>
              <a:gdLst>
                <a:gd name="connsiteX0" fmla="*/ 580621 w 726301"/>
                <a:gd name="connsiteY0" fmla="*/ 0 h 291357"/>
                <a:gd name="connsiteX1" fmla="*/ 147960 w 726301"/>
                <a:gd name="connsiteY1" fmla="*/ 0 h 291357"/>
                <a:gd name="connsiteX2" fmla="*/ 4469 w 726301"/>
                <a:gd name="connsiteY2" fmla="*/ 109152 h 291357"/>
                <a:gd name="connsiteX3" fmla="*/ 145674 w 726301"/>
                <a:gd name="connsiteY3" fmla="*/ 291358 h 291357"/>
                <a:gd name="connsiteX4" fmla="*/ 578336 w 726301"/>
                <a:gd name="connsiteY4" fmla="*/ 291358 h 291357"/>
                <a:gd name="connsiteX5" fmla="*/ 721837 w 726301"/>
                <a:gd name="connsiteY5" fmla="*/ 182224 h 291357"/>
                <a:gd name="connsiteX6" fmla="*/ 580621 w 726301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301" h="291357">
                  <a:moveTo>
                    <a:pt x="580621" y="0"/>
                  </a:moveTo>
                  <a:lnTo>
                    <a:pt x="147960" y="0"/>
                  </a:lnTo>
                  <a:cubicBezTo>
                    <a:pt x="81033" y="0"/>
                    <a:pt x="20369" y="44144"/>
                    <a:pt x="4469" y="109152"/>
                  </a:cubicBezTo>
                  <a:cubicBezTo>
                    <a:pt x="-19038" y="205219"/>
                    <a:pt x="53437" y="291358"/>
                    <a:pt x="145674" y="291358"/>
                  </a:cubicBezTo>
                  <a:lnTo>
                    <a:pt x="578336" y="291358"/>
                  </a:lnTo>
                  <a:cubicBezTo>
                    <a:pt x="645259" y="291358"/>
                    <a:pt x="705923" y="247218"/>
                    <a:pt x="721837" y="182224"/>
                  </a:cubicBezTo>
                  <a:cubicBezTo>
                    <a:pt x="745330" y="86153"/>
                    <a:pt x="672855" y="0"/>
                    <a:pt x="580621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0" name="Vapaamuotoinen: Muoto 139">
              <a:extLst>
                <a:ext uri="{FF2B5EF4-FFF2-40B4-BE49-F238E27FC236}">
                  <a16:creationId xmlns:a16="http://schemas.microsoft.com/office/drawing/2014/main" id="{2BCF9043-DD08-245B-7971-C5181B984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11499" y="2291138"/>
              <a:ext cx="571446" cy="291357"/>
            </a:xfrm>
            <a:custGeom>
              <a:avLst/>
              <a:gdLst>
                <a:gd name="connsiteX0" fmla="*/ 145680 w 571446"/>
                <a:gd name="connsiteY0" fmla="*/ 291358 h 291357"/>
                <a:gd name="connsiteX1" fmla="*/ 423475 w 571446"/>
                <a:gd name="connsiteY1" fmla="*/ 291358 h 291357"/>
                <a:gd name="connsiteX2" fmla="*/ 566977 w 571446"/>
                <a:gd name="connsiteY2" fmla="*/ 182209 h 291357"/>
                <a:gd name="connsiteX3" fmla="*/ 425761 w 571446"/>
                <a:gd name="connsiteY3" fmla="*/ 0 h 291357"/>
                <a:gd name="connsiteX4" fmla="*/ 147966 w 571446"/>
                <a:gd name="connsiteY4" fmla="*/ 0 h 291357"/>
                <a:gd name="connsiteX5" fmla="*/ 4464 w 571446"/>
                <a:gd name="connsiteY5" fmla="*/ 109138 h 291357"/>
                <a:gd name="connsiteX6" fmla="*/ 145680 w 571446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46" h="291357">
                  <a:moveTo>
                    <a:pt x="145680" y="291358"/>
                  </a:moveTo>
                  <a:lnTo>
                    <a:pt x="423475" y="291358"/>
                  </a:lnTo>
                  <a:cubicBezTo>
                    <a:pt x="490413" y="291358"/>
                    <a:pt x="551077" y="247214"/>
                    <a:pt x="566977" y="182209"/>
                  </a:cubicBezTo>
                  <a:cubicBezTo>
                    <a:pt x="590484" y="86139"/>
                    <a:pt x="518009" y="0"/>
                    <a:pt x="425761" y="0"/>
                  </a:cubicBezTo>
                  <a:lnTo>
                    <a:pt x="147966" y="0"/>
                  </a:lnTo>
                  <a:cubicBezTo>
                    <a:pt x="81042" y="0"/>
                    <a:pt x="20375" y="44144"/>
                    <a:pt x="4464" y="109138"/>
                  </a:cubicBezTo>
                  <a:cubicBezTo>
                    <a:pt x="-19028" y="205208"/>
                    <a:pt x="53446" y="291358"/>
                    <a:pt x="145680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1" name="Vapaamuotoinen: Muoto 140">
              <a:extLst>
                <a:ext uri="{FF2B5EF4-FFF2-40B4-BE49-F238E27FC236}">
                  <a16:creationId xmlns:a16="http://schemas.microsoft.com/office/drawing/2014/main" id="{81859216-08E3-586B-CCC1-4C248B1DF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82258" y="1186827"/>
              <a:ext cx="428653" cy="291357"/>
            </a:xfrm>
            <a:custGeom>
              <a:avLst/>
              <a:gdLst>
                <a:gd name="connsiteX0" fmla="*/ 145684 w 428653"/>
                <a:gd name="connsiteY0" fmla="*/ 291358 h 291357"/>
                <a:gd name="connsiteX1" fmla="*/ 280687 w 428653"/>
                <a:gd name="connsiteY1" fmla="*/ 291358 h 291357"/>
                <a:gd name="connsiteX2" fmla="*/ 424189 w 428653"/>
                <a:gd name="connsiteY2" fmla="*/ 182209 h 291357"/>
                <a:gd name="connsiteX3" fmla="*/ 282973 w 428653"/>
                <a:gd name="connsiteY3" fmla="*/ 0 h 291357"/>
                <a:gd name="connsiteX4" fmla="*/ 147970 w 428653"/>
                <a:gd name="connsiteY4" fmla="*/ 0 h 291357"/>
                <a:gd name="connsiteX5" fmla="*/ 4469 w 428653"/>
                <a:gd name="connsiteY5" fmla="*/ 109138 h 291357"/>
                <a:gd name="connsiteX6" fmla="*/ 145684 w 428653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53" h="291357">
                  <a:moveTo>
                    <a:pt x="145684" y="291358"/>
                  </a:moveTo>
                  <a:lnTo>
                    <a:pt x="280687" y="291358"/>
                  </a:lnTo>
                  <a:cubicBezTo>
                    <a:pt x="347614" y="291358"/>
                    <a:pt x="408278" y="247218"/>
                    <a:pt x="424189" y="182209"/>
                  </a:cubicBezTo>
                  <a:cubicBezTo>
                    <a:pt x="447684" y="86139"/>
                    <a:pt x="375210" y="0"/>
                    <a:pt x="282973" y="0"/>
                  </a:cubicBezTo>
                  <a:lnTo>
                    <a:pt x="147970" y="0"/>
                  </a:lnTo>
                  <a:cubicBezTo>
                    <a:pt x="81043" y="0"/>
                    <a:pt x="20379" y="44144"/>
                    <a:pt x="4469" y="109138"/>
                  </a:cubicBezTo>
                  <a:cubicBezTo>
                    <a:pt x="-19038" y="205208"/>
                    <a:pt x="53447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2" name="Vapaamuotoinen: Muoto 141">
              <a:extLst>
                <a:ext uri="{FF2B5EF4-FFF2-40B4-BE49-F238E27FC236}">
                  <a16:creationId xmlns:a16="http://schemas.microsoft.com/office/drawing/2014/main" id="{EE1DEBFA-3055-594E-FC3D-43B508F7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01566" y="1737480"/>
              <a:ext cx="718137" cy="291357"/>
            </a:xfrm>
            <a:custGeom>
              <a:avLst/>
              <a:gdLst>
                <a:gd name="connsiteX0" fmla="*/ 572454 w 718137"/>
                <a:gd name="connsiteY0" fmla="*/ 0 h 291357"/>
                <a:gd name="connsiteX1" fmla="*/ 147957 w 718137"/>
                <a:gd name="connsiteY1" fmla="*/ 0 h 291357"/>
                <a:gd name="connsiteX2" fmla="*/ 4469 w 718137"/>
                <a:gd name="connsiteY2" fmla="*/ 109138 h 291357"/>
                <a:gd name="connsiteX3" fmla="*/ 145685 w 718137"/>
                <a:gd name="connsiteY3" fmla="*/ 291358 h 291357"/>
                <a:gd name="connsiteX4" fmla="*/ 570168 w 718137"/>
                <a:gd name="connsiteY4" fmla="*/ 291358 h 291357"/>
                <a:gd name="connsiteX5" fmla="*/ 713670 w 718137"/>
                <a:gd name="connsiteY5" fmla="*/ 182220 h 291357"/>
                <a:gd name="connsiteX6" fmla="*/ 572454 w 718137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137" h="291357">
                  <a:moveTo>
                    <a:pt x="572454" y="0"/>
                  </a:moveTo>
                  <a:lnTo>
                    <a:pt x="147957" y="0"/>
                  </a:lnTo>
                  <a:cubicBezTo>
                    <a:pt x="81033" y="0"/>
                    <a:pt x="20369" y="44144"/>
                    <a:pt x="4469" y="109138"/>
                  </a:cubicBezTo>
                  <a:cubicBezTo>
                    <a:pt x="-19037" y="205205"/>
                    <a:pt x="53437" y="291358"/>
                    <a:pt x="145685" y="291358"/>
                  </a:cubicBezTo>
                  <a:lnTo>
                    <a:pt x="570168" y="291358"/>
                  </a:lnTo>
                  <a:cubicBezTo>
                    <a:pt x="637095" y="291358"/>
                    <a:pt x="697758" y="247214"/>
                    <a:pt x="713670" y="182220"/>
                  </a:cubicBezTo>
                  <a:cubicBezTo>
                    <a:pt x="737176" y="86153"/>
                    <a:pt x="664687" y="0"/>
                    <a:pt x="57245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3" name="Vapaamuotoinen: Muoto 142">
              <a:extLst>
                <a:ext uri="{FF2B5EF4-FFF2-40B4-BE49-F238E27FC236}">
                  <a16:creationId xmlns:a16="http://schemas.microsoft.com/office/drawing/2014/main" id="{F2C44A3F-9D25-FA0E-6ECE-80019CB1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7738" y="1186827"/>
              <a:ext cx="811833" cy="291357"/>
            </a:xfrm>
            <a:custGeom>
              <a:avLst/>
              <a:gdLst>
                <a:gd name="connsiteX0" fmla="*/ 666149 w 811833"/>
                <a:gd name="connsiteY0" fmla="*/ 0 h 291357"/>
                <a:gd name="connsiteX1" fmla="*/ 147956 w 811833"/>
                <a:gd name="connsiteY1" fmla="*/ 0 h 291357"/>
                <a:gd name="connsiteX2" fmla="*/ 4469 w 811833"/>
                <a:gd name="connsiteY2" fmla="*/ 109148 h 291357"/>
                <a:gd name="connsiteX3" fmla="*/ 145670 w 811833"/>
                <a:gd name="connsiteY3" fmla="*/ 291358 h 291357"/>
                <a:gd name="connsiteX4" fmla="*/ 663863 w 811833"/>
                <a:gd name="connsiteY4" fmla="*/ 291358 h 291357"/>
                <a:gd name="connsiteX5" fmla="*/ 807365 w 811833"/>
                <a:gd name="connsiteY5" fmla="*/ 182220 h 291357"/>
                <a:gd name="connsiteX6" fmla="*/ 666149 w 811833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33" h="291357">
                  <a:moveTo>
                    <a:pt x="666149" y="0"/>
                  </a:moveTo>
                  <a:lnTo>
                    <a:pt x="147956" y="0"/>
                  </a:lnTo>
                  <a:cubicBezTo>
                    <a:pt x="81044" y="0"/>
                    <a:pt x="20366" y="44140"/>
                    <a:pt x="4469" y="109148"/>
                  </a:cubicBezTo>
                  <a:cubicBezTo>
                    <a:pt x="-19037" y="205219"/>
                    <a:pt x="53437" y="291358"/>
                    <a:pt x="145670" y="291358"/>
                  </a:cubicBezTo>
                  <a:lnTo>
                    <a:pt x="663863" y="291358"/>
                  </a:lnTo>
                  <a:cubicBezTo>
                    <a:pt x="730786" y="291358"/>
                    <a:pt x="791454" y="247214"/>
                    <a:pt x="807365" y="182220"/>
                  </a:cubicBezTo>
                  <a:cubicBezTo>
                    <a:pt x="830872" y="86150"/>
                    <a:pt x="758382" y="0"/>
                    <a:pt x="666149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4" name="Vapaamuotoinen: Muoto 143">
              <a:extLst>
                <a:ext uri="{FF2B5EF4-FFF2-40B4-BE49-F238E27FC236}">
                  <a16:creationId xmlns:a16="http://schemas.microsoft.com/office/drawing/2014/main" id="{A8F58AED-42D3-9DB9-6696-C4E37DB77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52278" y="1737480"/>
              <a:ext cx="809219" cy="291357"/>
            </a:xfrm>
            <a:custGeom>
              <a:avLst/>
              <a:gdLst>
                <a:gd name="connsiteX0" fmla="*/ 145684 w 809219"/>
                <a:gd name="connsiteY0" fmla="*/ 291358 h 291357"/>
                <a:gd name="connsiteX1" fmla="*/ 661260 w 809219"/>
                <a:gd name="connsiteY1" fmla="*/ 291358 h 291357"/>
                <a:gd name="connsiteX2" fmla="*/ 804750 w 809219"/>
                <a:gd name="connsiteY2" fmla="*/ 182209 h 291357"/>
                <a:gd name="connsiteX3" fmla="*/ 663535 w 809219"/>
                <a:gd name="connsiteY3" fmla="*/ 0 h 291357"/>
                <a:gd name="connsiteX4" fmla="*/ 147956 w 809219"/>
                <a:gd name="connsiteY4" fmla="*/ 0 h 291357"/>
                <a:gd name="connsiteX5" fmla="*/ 4468 w 809219"/>
                <a:gd name="connsiteY5" fmla="*/ 109138 h 291357"/>
                <a:gd name="connsiteX6" fmla="*/ 145684 w 809219"/>
                <a:gd name="connsiteY6" fmla="*/ 291358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19" h="291357">
                  <a:moveTo>
                    <a:pt x="145684" y="291358"/>
                  </a:moveTo>
                  <a:lnTo>
                    <a:pt x="661260" y="291358"/>
                  </a:lnTo>
                  <a:cubicBezTo>
                    <a:pt x="728172" y="291358"/>
                    <a:pt x="788836" y="247217"/>
                    <a:pt x="804750" y="182209"/>
                  </a:cubicBezTo>
                  <a:cubicBezTo>
                    <a:pt x="828257" y="86139"/>
                    <a:pt x="755783" y="0"/>
                    <a:pt x="663535" y="0"/>
                  </a:cubicBezTo>
                  <a:lnTo>
                    <a:pt x="147956" y="0"/>
                  </a:lnTo>
                  <a:cubicBezTo>
                    <a:pt x="81047" y="0"/>
                    <a:pt x="20379" y="44144"/>
                    <a:pt x="4468" y="109138"/>
                  </a:cubicBezTo>
                  <a:cubicBezTo>
                    <a:pt x="-19038" y="205208"/>
                    <a:pt x="53451" y="291358"/>
                    <a:pt x="145684" y="291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5" name="Vapaamuotoinen: Muoto 144">
              <a:extLst>
                <a:ext uri="{FF2B5EF4-FFF2-40B4-BE49-F238E27FC236}">
                  <a16:creationId xmlns:a16="http://schemas.microsoft.com/office/drawing/2014/main" id="{5817E6CA-2F8E-7D51-72E3-00545D889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17702" y="2291135"/>
              <a:ext cx="545148" cy="291357"/>
            </a:xfrm>
            <a:custGeom>
              <a:avLst/>
              <a:gdLst>
                <a:gd name="connsiteX0" fmla="*/ 399465 w 545148"/>
                <a:gd name="connsiteY0" fmla="*/ 0 h 291357"/>
                <a:gd name="connsiteX1" fmla="*/ 147969 w 545148"/>
                <a:gd name="connsiteY1" fmla="*/ 0 h 291357"/>
                <a:gd name="connsiteX2" fmla="*/ 4467 w 545148"/>
                <a:gd name="connsiteY2" fmla="*/ 109152 h 291357"/>
                <a:gd name="connsiteX3" fmla="*/ 145683 w 545148"/>
                <a:gd name="connsiteY3" fmla="*/ 291358 h 291357"/>
                <a:gd name="connsiteX4" fmla="*/ 397179 w 545148"/>
                <a:gd name="connsiteY4" fmla="*/ 291358 h 291357"/>
                <a:gd name="connsiteX5" fmla="*/ 540680 w 545148"/>
                <a:gd name="connsiteY5" fmla="*/ 182224 h 291357"/>
                <a:gd name="connsiteX6" fmla="*/ 399465 w 545148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48" h="291357">
                  <a:moveTo>
                    <a:pt x="399465" y="0"/>
                  </a:moveTo>
                  <a:lnTo>
                    <a:pt x="147969" y="0"/>
                  </a:lnTo>
                  <a:cubicBezTo>
                    <a:pt x="81046" y="0"/>
                    <a:pt x="20382" y="44144"/>
                    <a:pt x="4467" y="109152"/>
                  </a:cubicBezTo>
                  <a:cubicBezTo>
                    <a:pt x="-19035" y="205219"/>
                    <a:pt x="53450" y="291358"/>
                    <a:pt x="145683" y="291358"/>
                  </a:cubicBezTo>
                  <a:lnTo>
                    <a:pt x="397179" y="291358"/>
                  </a:lnTo>
                  <a:cubicBezTo>
                    <a:pt x="464106" y="291358"/>
                    <a:pt x="524770" y="247218"/>
                    <a:pt x="540680" y="182224"/>
                  </a:cubicBezTo>
                  <a:cubicBezTo>
                    <a:pt x="564187" y="86153"/>
                    <a:pt x="491702" y="0"/>
                    <a:pt x="399465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6" name="Vapaamuotoinen: Muoto 145">
              <a:extLst>
                <a:ext uri="{FF2B5EF4-FFF2-40B4-BE49-F238E27FC236}">
                  <a16:creationId xmlns:a16="http://schemas.microsoft.com/office/drawing/2014/main" id="{739B96B5-7C70-DD72-83FD-2D4FBA6B6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0172" y="1739388"/>
              <a:ext cx="298360" cy="291357"/>
            </a:xfrm>
            <a:custGeom>
              <a:avLst/>
              <a:gdLst>
                <a:gd name="connsiteX0" fmla="*/ 152680 w 298360"/>
                <a:gd name="connsiteY0" fmla="*/ 0 h 291357"/>
                <a:gd name="connsiteX1" fmla="*/ 147956 w 298360"/>
                <a:gd name="connsiteY1" fmla="*/ 0 h 291357"/>
                <a:gd name="connsiteX2" fmla="*/ 4469 w 298360"/>
                <a:gd name="connsiteY2" fmla="*/ 109148 h 291357"/>
                <a:gd name="connsiteX3" fmla="*/ 145685 w 298360"/>
                <a:gd name="connsiteY3" fmla="*/ 291358 h 291357"/>
                <a:gd name="connsiteX4" fmla="*/ 150393 w 298360"/>
                <a:gd name="connsiteY4" fmla="*/ 291358 h 291357"/>
                <a:gd name="connsiteX5" fmla="*/ 293895 w 298360"/>
                <a:gd name="connsiteY5" fmla="*/ 182220 h 291357"/>
                <a:gd name="connsiteX6" fmla="*/ 152680 w 298360"/>
                <a:gd name="connsiteY6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60" h="291357">
                  <a:moveTo>
                    <a:pt x="152680" y="0"/>
                  </a:moveTo>
                  <a:lnTo>
                    <a:pt x="147956" y="0"/>
                  </a:lnTo>
                  <a:cubicBezTo>
                    <a:pt x="81044" y="0"/>
                    <a:pt x="20380" y="44144"/>
                    <a:pt x="4469" y="109148"/>
                  </a:cubicBezTo>
                  <a:cubicBezTo>
                    <a:pt x="-19038" y="205219"/>
                    <a:pt x="53437" y="291358"/>
                    <a:pt x="145685" y="291358"/>
                  </a:cubicBezTo>
                  <a:lnTo>
                    <a:pt x="150393" y="291358"/>
                  </a:lnTo>
                  <a:cubicBezTo>
                    <a:pt x="217321" y="291358"/>
                    <a:pt x="277984" y="247214"/>
                    <a:pt x="293895" y="182220"/>
                  </a:cubicBezTo>
                  <a:cubicBezTo>
                    <a:pt x="317391" y="86150"/>
                    <a:pt x="244916" y="0"/>
                    <a:pt x="152680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398" y="2142000"/>
            <a:ext cx="5175841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98" y="4719600"/>
            <a:ext cx="5175841" cy="104698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1F16-4F0F-40A5-AF72-37769484F280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819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11693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2450"/>
            <a:ext cx="11049719" cy="40628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2364-26AF-4AF2-8019-63E2E07B3B9F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118-B713-493A-8AD8-6379276EB061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313330"/>
            <a:ext cx="5348064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1AFC-7C93-472B-A52F-3696C3466BD3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902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21600"/>
            <a:ext cx="5348064" cy="406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3A9B-386C-43C5-94D8-AD7451E2D252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876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E3C6B5-F803-FD33-3FC4-93226D0978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3779" y="1313330"/>
            <a:ext cx="5348064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1D6529-C4AF-56B2-D02A-70728D188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58" y="1313330"/>
            <a:ext cx="5348063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05940"/>
            <a:ext cx="5348064" cy="40793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8BBD-D566-4B66-A443-258A1AE92405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830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76" y="877376"/>
            <a:ext cx="5661221" cy="82340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276" y="1865376"/>
            <a:ext cx="5661221" cy="41970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B126-B0CB-413E-BC5E-053CA5B5CAB7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53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273D9E56-CBC0-73D7-8839-403BCEA64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66019" y="0"/>
            <a:ext cx="8325981" cy="6858000"/>
          </a:xfrm>
          <a:custGeom>
            <a:avLst/>
            <a:gdLst>
              <a:gd name="T0" fmla="*/ 11183 w 46284"/>
              <a:gd name="T1" fmla="*/ 0 h 38100"/>
              <a:gd name="T2" fmla="*/ 1044 w 46284"/>
              <a:gd name="T3" fmla="*/ 16192 h 38100"/>
              <a:gd name="T4" fmla="*/ 11584 w 46284"/>
              <a:gd name="T5" fmla="*/ 38100 h 38100"/>
              <a:gd name="T6" fmla="*/ 46284 w 46284"/>
              <a:gd name="T7" fmla="*/ 38100 h 38100"/>
              <a:gd name="T8" fmla="*/ 46284 w 46284"/>
              <a:gd name="T9" fmla="*/ 0 h 38100"/>
              <a:gd name="T10" fmla="*/ 11183 w 46284"/>
              <a:gd name="T11" fmla="*/ 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84" h="38100">
                <a:moveTo>
                  <a:pt x="11183" y="0"/>
                </a:moveTo>
                <a:cubicBezTo>
                  <a:pt x="5718" y="3574"/>
                  <a:pt x="1821" y="9347"/>
                  <a:pt x="1044" y="16192"/>
                </a:cubicBezTo>
                <a:cubicBezTo>
                  <a:pt x="0" y="25381"/>
                  <a:pt x="4480" y="33649"/>
                  <a:pt x="11584" y="38100"/>
                </a:cubicBezTo>
                <a:lnTo>
                  <a:pt x="46284" y="38100"/>
                </a:lnTo>
                <a:lnTo>
                  <a:pt x="46284" y="0"/>
                </a:lnTo>
                <a:lnTo>
                  <a:pt x="11183" y="0"/>
                </a:lnTo>
                <a:close/>
              </a:path>
            </a:pathLst>
          </a:custGeom>
          <a:solidFill>
            <a:srgbClr val="D2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26" y="3099876"/>
            <a:ext cx="3276974" cy="2653224"/>
          </a:xfrm>
        </p:spPr>
        <p:txBody>
          <a:bodyPr/>
          <a:lstStyle>
            <a:lvl1pPr algn="r">
              <a:defRPr sz="45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35559A4-0C48-11DB-BA18-CDF9EED3D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1800" y="1149350"/>
            <a:ext cx="374650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XX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599" y="1149350"/>
            <a:ext cx="4591051" cy="4545013"/>
          </a:xfrm>
        </p:spPr>
        <p:txBody>
          <a:bodyPr anchor="ctr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7900-8FE3-4BB4-87CF-17D6D785930A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70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27" y="1423476"/>
            <a:ext cx="5023224" cy="468824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35559A4-0C48-11DB-BA18-CDF9EED3D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2400" y="1979613"/>
            <a:ext cx="374650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56EC"/>
                </a:solidFill>
                <a:latin typeface="+mj-lt"/>
              </a:defRPr>
            </a:lvl1pPr>
          </a:lstStyle>
          <a:p>
            <a:pPr lvl="0"/>
            <a:r>
              <a:rPr lang="fi-FI"/>
              <a:t>XX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02B0FD-CC21-DD12-3F49-C5AA2C65F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199" y="1979613"/>
            <a:ext cx="4591051" cy="419735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D08-6A0E-48DD-8869-DC6E29F2FDE0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33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082D39E4-9C5E-2719-DD3B-58E67C340C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818388"/>
            <a:ext cx="6096000" cy="5010912"/>
          </a:xfrm>
          <a:custGeom>
            <a:avLst/>
            <a:gdLst>
              <a:gd name="connsiteX0" fmla="*/ 0 w 6096000"/>
              <a:gd name="connsiteY0" fmla="*/ 0 h 5010912"/>
              <a:gd name="connsiteX1" fmla="*/ 2505456 w 6096000"/>
              <a:gd name="connsiteY1" fmla="*/ 0 h 5010912"/>
              <a:gd name="connsiteX2" fmla="*/ 3590544 w 6096000"/>
              <a:gd name="connsiteY2" fmla="*/ 0 h 5010912"/>
              <a:gd name="connsiteX3" fmla="*/ 3727450 w 6096000"/>
              <a:gd name="connsiteY3" fmla="*/ 0 h 5010912"/>
              <a:gd name="connsiteX4" fmla="*/ 3727450 w 6096000"/>
              <a:gd name="connsiteY4" fmla="*/ 6913 h 5010912"/>
              <a:gd name="connsiteX5" fmla="*/ 3846712 w 6096000"/>
              <a:gd name="connsiteY5" fmla="*/ 12936 h 5010912"/>
              <a:gd name="connsiteX6" fmla="*/ 6096000 w 6096000"/>
              <a:gd name="connsiteY6" fmla="*/ 2505456 h 5010912"/>
              <a:gd name="connsiteX7" fmla="*/ 3846712 w 6096000"/>
              <a:gd name="connsiteY7" fmla="*/ 4997977 h 5010912"/>
              <a:gd name="connsiteX8" fmla="*/ 3727450 w 6096000"/>
              <a:gd name="connsiteY8" fmla="*/ 5003999 h 5010912"/>
              <a:gd name="connsiteX9" fmla="*/ 3727450 w 6096000"/>
              <a:gd name="connsiteY9" fmla="*/ 5010912 h 5010912"/>
              <a:gd name="connsiteX10" fmla="*/ 3590544 w 6096000"/>
              <a:gd name="connsiteY10" fmla="*/ 5010912 h 5010912"/>
              <a:gd name="connsiteX11" fmla="*/ 2505456 w 6096000"/>
              <a:gd name="connsiteY11" fmla="*/ 5010912 h 5010912"/>
              <a:gd name="connsiteX12" fmla="*/ 0 w 6096000"/>
              <a:gd name="connsiteY12" fmla="*/ 5010912 h 5010912"/>
              <a:gd name="connsiteX13" fmla="*/ 0 w 6096000"/>
              <a:gd name="connsiteY13" fmla="*/ 2505456 h 5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0" h="5010912">
                <a:moveTo>
                  <a:pt x="0" y="0"/>
                </a:moveTo>
                <a:lnTo>
                  <a:pt x="2505456" y="0"/>
                </a:lnTo>
                <a:lnTo>
                  <a:pt x="3590544" y="0"/>
                </a:lnTo>
                <a:lnTo>
                  <a:pt x="3727450" y="0"/>
                </a:lnTo>
                <a:lnTo>
                  <a:pt x="3727450" y="6913"/>
                </a:lnTo>
                <a:lnTo>
                  <a:pt x="3846712" y="12936"/>
                </a:lnTo>
                <a:cubicBezTo>
                  <a:pt x="5110104" y="141240"/>
                  <a:pt x="6096000" y="1208214"/>
                  <a:pt x="6096000" y="2505456"/>
                </a:cubicBezTo>
                <a:cubicBezTo>
                  <a:pt x="6096000" y="3802698"/>
                  <a:pt x="5110104" y="4869672"/>
                  <a:pt x="3846712" y="4997977"/>
                </a:cubicBezTo>
                <a:lnTo>
                  <a:pt x="3727450" y="5003999"/>
                </a:lnTo>
                <a:lnTo>
                  <a:pt x="3727450" y="5010912"/>
                </a:lnTo>
                <a:lnTo>
                  <a:pt x="3590544" y="5010912"/>
                </a:lnTo>
                <a:lnTo>
                  <a:pt x="2505456" y="5010912"/>
                </a:lnTo>
                <a:lnTo>
                  <a:pt x="0" y="5010912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9" y="859447"/>
            <a:ext cx="4876801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15">
            <a:extLst>
              <a:ext uri="{FF2B5EF4-FFF2-40B4-BE49-F238E27FC236}">
                <a16:creationId xmlns:a16="http://schemas.microsoft.com/office/drawing/2014/main" id="{47486789-AB91-F3FC-CDA2-C7E595FAF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81799" y="2006599"/>
            <a:ext cx="4876801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EFAF6338-6A48-86F7-B168-D87EDF7F0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904" y="4647265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35" name="Tekstin paikkamerkki 34">
            <a:extLst>
              <a:ext uri="{FF2B5EF4-FFF2-40B4-BE49-F238E27FC236}">
                <a16:creationId xmlns:a16="http://schemas.microsoft.com/office/drawing/2014/main" id="{46D23B04-F2CA-A91B-774E-2020FE99C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988050" y="4666900"/>
            <a:ext cx="201240" cy="163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EBA29198-944C-9741-0C25-6B7FC6E05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0904" y="4927226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36" name="Tekstin paikkamerkki 34">
            <a:extLst>
              <a:ext uri="{FF2B5EF4-FFF2-40B4-BE49-F238E27FC236}">
                <a16:creationId xmlns:a16="http://schemas.microsoft.com/office/drawing/2014/main" id="{D22DD950-FFBF-A925-6B3D-C0AD8CA1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976625" y="4942375"/>
            <a:ext cx="213408" cy="20217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46868D14-7D02-6F27-C629-62A090487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0904" y="5248461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37" name="Tekstin paikkamerkki 34">
            <a:extLst>
              <a:ext uri="{FF2B5EF4-FFF2-40B4-BE49-F238E27FC236}">
                <a16:creationId xmlns:a16="http://schemas.microsoft.com/office/drawing/2014/main" id="{98F24420-9195-9F95-92A1-44FC1657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84450" y="5250025"/>
            <a:ext cx="210600" cy="20592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E9B1386-3A9D-A96C-1771-B354A9265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904" y="5549339"/>
            <a:ext cx="3785340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nimi.sukunimi@stat,fi</a:t>
            </a:r>
            <a:endParaRPr lang="fi-FI"/>
          </a:p>
        </p:txBody>
      </p:sp>
      <p:sp>
        <p:nvSpPr>
          <p:cNvPr id="38" name="Tekstin paikkamerkki 34">
            <a:extLst>
              <a:ext uri="{FF2B5EF4-FFF2-40B4-BE49-F238E27FC236}">
                <a16:creationId xmlns:a16="http://schemas.microsoft.com/office/drawing/2014/main" id="{305B493F-CDFD-C2CA-3492-BF92CAFA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993975" y="5593675"/>
            <a:ext cx="191880" cy="12168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07F-E617-4162-A50B-09518FF7396D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81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5FBA0D-57DF-F300-CCA9-2D9F970C4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7137" y="1472184"/>
            <a:ext cx="3928658" cy="3927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77" y="859447"/>
            <a:ext cx="5907024" cy="924531"/>
          </a:xfrm>
        </p:spPr>
        <p:txBody>
          <a:bodyPr anchor="b" anchorCtr="0"/>
          <a:lstStyle>
            <a:lvl1pPr>
              <a:defRPr sz="33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A56BE34-E60F-B57D-023C-723187338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1513" y="2006599"/>
            <a:ext cx="5907087" cy="226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A0E5896-9BA6-F076-1CFF-344374E211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224" y="4647265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@loremios</a:t>
            </a:r>
          </a:p>
        </p:txBody>
      </p:sp>
      <p:sp>
        <p:nvSpPr>
          <p:cNvPr id="21" name="Tekstin paikkamerkki 34">
            <a:extLst>
              <a:ext uri="{FF2B5EF4-FFF2-40B4-BE49-F238E27FC236}">
                <a16:creationId xmlns:a16="http://schemas.microsoft.com/office/drawing/2014/main" id="{7A67613B-11AA-6048-FA11-6A3D5524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981371" y="4666900"/>
            <a:ext cx="201240" cy="163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6AFB1D-9214-2D66-2C14-E43049E1B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4224" y="4927226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/nimisukunimi</a:t>
            </a:r>
          </a:p>
        </p:txBody>
      </p:sp>
      <p:sp>
        <p:nvSpPr>
          <p:cNvPr id="23" name="Tekstin paikkamerkki 34">
            <a:extLst>
              <a:ext uri="{FF2B5EF4-FFF2-40B4-BE49-F238E27FC236}">
                <a16:creationId xmlns:a16="http://schemas.microsoft.com/office/drawing/2014/main" id="{0704A686-9BF9-4169-1522-6CAF5C8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969946" y="4942375"/>
            <a:ext cx="213408" cy="20217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4" name="Tekstin paikkamerkki 13">
            <a:extLst>
              <a:ext uri="{FF2B5EF4-FFF2-40B4-BE49-F238E27FC236}">
                <a16:creationId xmlns:a16="http://schemas.microsoft.com/office/drawing/2014/main" id="{BA2CBCE5-C885-31C6-1C88-B98B7AD71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4224" y="5248461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+358 50 5674 2922</a:t>
            </a:r>
          </a:p>
        </p:txBody>
      </p:sp>
      <p:sp>
        <p:nvSpPr>
          <p:cNvPr id="25" name="Tekstin paikkamerkki 34">
            <a:extLst>
              <a:ext uri="{FF2B5EF4-FFF2-40B4-BE49-F238E27FC236}">
                <a16:creationId xmlns:a16="http://schemas.microsoft.com/office/drawing/2014/main" id="{20879A1C-BFAC-B851-34B5-054E52B34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977771" y="5250025"/>
            <a:ext cx="210600" cy="20592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57FA66E-1FB2-7502-18E9-12E17EED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4224" y="5549339"/>
            <a:ext cx="5354375" cy="20151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nimi.sukunimi@stat,fi</a:t>
            </a:r>
            <a:endParaRPr lang="fi-FI"/>
          </a:p>
        </p:txBody>
      </p:sp>
      <p:sp>
        <p:nvSpPr>
          <p:cNvPr id="27" name="Tekstin paikkamerkki 34">
            <a:extLst>
              <a:ext uri="{FF2B5EF4-FFF2-40B4-BE49-F238E27FC236}">
                <a16:creationId xmlns:a16="http://schemas.microsoft.com/office/drawing/2014/main" id="{53AB116C-AB80-5FC5-E9DC-4B1A60B27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5987296" y="5593675"/>
            <a:ext cx="191880" cy="12168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6E9-F4E0-42CF-AA8E-E9A23680A67D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099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458384"/>
            <a:ext cx="11049719" cy="3888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7825" y="5477933"/>
            <a:ext cx="63658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52B3-A9F6-4885-BA63-8408B155DE91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417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A6467EF-1B29-133C-1983-3A9E217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3E540-B153-4BC6-0843-6E727285C6F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66579" y="1820333"/>
            <a:ext cx="5196254" cy="3107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8CF9885B-096B-CF9E-1680-BAFC64056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C0EEE041-9400-242E-A384-09A04C1BB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6292" y="5139266"/>
            <a:ext cx="4625975" cy="6307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E86F-805D-487D-A5BF-55D9255C7ACB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85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1169355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2450"/>
            <a:ext cx="11049719" cy="406288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BEF-C629-4B56-AD68-339C0A0E0B9E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7870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F4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98B237F6-D3B6-B33E-3E80-8B1CE4B663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325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B165736-2207-2631-7C23-F112282E1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6116" y="5207000"/>
            <a:ext cx="3149600" cy="9747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19575" y="611188"/>
            <a:ext cx="7542213" cy="43640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5804A6-4723-425E-9DA3-C0EFFE367DA4}" type="datetime1">
              <a:rPr lang="fi-FI" smtClean="0"/>
              <a:t>7.2.2024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59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7EC6362-9992-E872-2656-9C708166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04407" cy="6858000"/>
          </a:xfrm>
          <a:prstGeom prst="rect">
            <a:avLst/>
          </a:prstGeom>
          <a:solidFill>
            <a:srgbClr val="E7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067C2B2-AD41-367C-1EF3-A0E1E00E9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88" y="1581325"/>
            <a:ext cx="2991543" cy="460040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6829046-1695-A5A2-2DE4-9FBB4919F3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408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15">
            <a:extLst>
              <a:ext uri="{FF2B5EF4-FFF2-40B4-BE49-F238E27FC236}">
                <a16:creationId xmlns:a16="http://schemas.microsoft.com/office/drawing/2014/main" id="{648336A5-BA9B-8D21-4679-31471331F5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5175" y="6746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Sisällön paikkamerkki 15">
            <a:extLst>
              <a:ext uri="{FF2B5EF4-FFF2-40B4-BE49-F238E27FC236}">
                <a16:creationId xmlns:a16="http://schemas.microsoft.com/office/drawing/2014/main" id="{1AF6DA0F-FAF4-104A-F048-DBCA0BEEC22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6408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15">
            <a:extLst>
              <a:ext uri="{FF2B5EF4-FFF2-40B4-BE49-F238E27FC236}">
                <a16:creationId xmlns:a16="http://schemas.microsoft.com/office/drawing/2014/main" id="{04A6D62A-CD1E-A7BA-C62E-26AC6D905D6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5175" y="3659189"/>
            <a:ext cx="3489325" cy="2589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611908"/>
            <a:ext cx="2991543" cy="91488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CB917B2B-FF51-5DDC-05FB-C169A34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573919" y="6525466"/>
            <a:ext cx="132565" cy="46038"/>
          </a:xfrm>
          <a:custGeom>
            <a:avLst/>
            <a:gdLst>
              <a:gd name="T0" fmla="*/ 605 w 739"/>
              <a:gd name="T1" fmla="*/ 0 h 252"/>
              <a:gd name="T2" fmla="*/ 138 w 739"/>
              <a:gd name="T3" fmla="*/ 0 h 252"/>
              <a:gd name="T4" fmla="*/ 9 w 739"/>
              <a:gd name="T5" fmla="*/ 111 h 252"/>
              <a:gd name="T6" fmla="*/ 134 w 739"/>
              <a:gd name="T7" fmla="*/ 252 h 252"/>
              <a:gd name="T8" fmla="*/ 601 w 739"/>
              <a:gd name="T9" fmla="*/ 252 h 252"/>
              <a:gd name="T10" fmla="*/ 730 w 739"/>
              <a:gd name="T11" fmla="*/ 141 h 252"/>
              <a:gd name="T12" fmla="*/ 605 w 739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252">
                <a:moveTo>
                  <a:pt x="605" y="0"/>
                </a:moveTo>
                <a:lnTo>
                  <a:pt x="138" y="0"/>
                </a:lnTo>
                <a:cubicBezTo>
                  <a:pt x="73" y="0"/>
                  <a:pt x="16" y="47"/>
                  <a:pt x="9" y="111"/>
                </a:cubicBezTo>
                <a:cubicBezTo>
                  <a:pt x="0" y="187"/>
                  <a:pt x="60" y="252"/>
                  <a:pt x="134" y="252"/>
                </a:cubicBezTo>
                <a:lnTo>
                  <a:pt x="601" y="252"/>
                </a:lnTo>
                <a:cubicBezTo>
                  <a:pt x="666" y="252"/>
                  <a:pt x="723" y="205"/>
                  <a:pt x="730" y="141"/>
                </a:cubicBezTo>
                <a:cubicBezTo>
                  <a:pt x="739" y="65"/>
                  <a:pt x="679" y="0"/>
                  <a:pt x="605" y="0"/>
                </a:cubicBezTo>
                <a:close/>
              </a:path>
            </a:pathLst>
          </a:custGeom>
          <a:solidFill>
            <a:srgbClr val="1A56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900">
              <a:solidFill>
                <a:schemeClr val="tx2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4456C9-0FDB-436D-8302-0B4F9759E7AE}" type="datetime1">
              <a:rPr lang="fi-FI" smtClean="0"/>
              <a:t>7.2.2024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743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AE7C600-4FE6-5B3C-706A-99A6367FB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231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F5358190-9B39-6810-C754-159AC71FB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903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8B4E38A0-822B-195C-A9E6-548F731F2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770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7">
            <a:extLst>
              <a:ext uri="{FF2B5EF4-FFF2-40B4-BE49-F238E27FC236}">
                <a16:creationId xmlns:a16="http://schemas.microsoft.com/office/drawing/2014/main" id="{D77A3C32-6B4A-2156-04C1-DF4396B818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636" y="2249938"/>
            <a:ext cx="1188000" cy="1188000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D8E403-DE97-544D-A951-5EDE0B078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665ADEE-858D-4F39-9DD7-2E8CA48256DD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43D003-B7CC-7B41-D047-7FAC410A2E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28FFFD-6FE6-0620-E6B3-E5EA434FB8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100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bg>
      <p:bgPr>
        <a:solidFill>
          <a:srgbClr val="D1D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09662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Kuvan paikkamerkki 22">
            <a:extLst>
              <a:ext uri="{FF2B5EF4-FFF2-40B4-BE49-F238E27FC236}">
                <a16:creationId xmlns:a16="http://schemas.microsoft.com/office/drawing/2014/main" id="{F16A41F1-1084-FED4-39C4-9DEC2C83E5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94140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Kuvan paikkamerkki 22">
            <a:extLst>
              <a:ext uri="{FF2B5EF4-FFF2-40B4-BE49-F238E27FC236}">
                <a16:creationId xmlns:a16="http://schemas.microsoft.com/office/drawing/2014/main" id="{BE339010-36C0-E231-F6C8-481683FC2B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7006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Kuvan paikkamerkki 22">
            <a:extLst>
              <a:ext uri="{FF2B5EF4-FFF2-40B4-BE49-F238E27FC236}">
                <a16:creationId xmlns:a16="http://schemas.microsoft.com/office/drawing/2014/main" id="{896880D6-6521-86D8-87BF-5340D3EDBF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79873" y="2252444"/>
            <a:ext cx="1188000" cy="118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A56EC"/>
            </a:solidFill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21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47521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A57E29-344C-190E-D663-512258306F4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36193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2AF5F5-408A-B2D5-B078-C45C034529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193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2AE90A-901B-63C9-C814-F2924987000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9060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A654347-5A94-BCDA-8E25-82051D3BCF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9060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031195-2FCE-E5CC-958D-DED41BA796A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21926" y="3803242"/>
            <a:ext cx="2151543" cy="685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B7C240-E497-E2EF-1954-B1D4F15F1EA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21926" y="4608588"/>
            <a:ext cx="2151543" cy="143974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D02BA24-41E3-4731-8674-3639CC2B4324}" type="datetime1">
              <a:rPr lang="fi-FI" smtClean="0"/>
              <a:t>7.2.2024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340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C3FFED-9A35-10BF-1EC7-8D8F75964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697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340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725340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8A6F000D-D4F0-C579-9FF4-1E23C6A8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95030" y="17885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119461" y="1849032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9461" y="2456248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256AE0D2-5E0E-6CDD-094E-57EB28A733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8697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725340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2725340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14A8D145-4CCF-318D-D2E7-540E514215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5030" y="4125304"/>
            <a:ext cx="1386495" cy="1386495"/>
          </a:xfrm>
          <a:prstGeom prst="ellipse">
            <a:avLst/>
          </a:prstGeom>
          <a:solidFill>
            <a:srgbClr val="1A56EC"/>
          </a:soli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119461" y="4159618"/>
            <a:ext cx="3009676" cy="56970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119461" y="4766834"/>
            <a:ext cx="3009676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D998872-0D58-4057-9237-49E34F796B1D}" type="datetime1">
              <a:rPr lang="fi-FI" smtClean="0"/>
              <a:t>7.2.2024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045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A0AD0B-E706-4AA6-FECB-129410F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B0CA3A1D-AF39-DD06-2FEC-984D60A278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7020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880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B4DB01-6464-EE94-58F4-EA3ABDF2E4C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11880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2">
            <a:extLst>
              <a:ext uri="{FF2B5EF4-FFF2-40B4-BE49-F238E27FC236}">
                <a16:creationId xmlns:a16="http://schemas.microsoft.com/office/drawing/2014/main" id="{E252570C-4508-90D6-E223-424E438D882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1141" y="150162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95D987-AE6D-4F4C-AEFA-1550330A652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406001" y="1756328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E8C0D1-E1CA-4D39-C541-89EBE80810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406001" y="2079307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22">
            <a:extLst>
              <a:ext uri="{FF2B5EF4-FFF2-40B4-BE49-F238E27FC236}">
                <a16:creationId xmlns:a16="http://schemas.microsoft.com/office/drawing/2014/main" id="{4458F420-4E7E-8473-B657-FB2E11E99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7020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CD9D55-BE4D-F8D9-87C9-3742847BD09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011880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2636740-1147-0633-9FFA-FF444056308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011880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Kuvan paikkamerkki 22">
            <a:extLst>
              <a:ext uri="{FF2B5EF4-FFF2-40B4-BE49-F238E27FC236}">
                <a16:creationId xmlns:a16="http://schemas.microsoft.com/office/drawing/2014/main" id="{D4F9BA1B-77C0-6F79-E4B0-D95A2CBAE2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31141" y="3938629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D6C26E-E11D-FE21-FE83-12FD0D6FCBD5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406001" y="4193330"/>
            <a:ext cx="2151543" cy="322979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  <a:latin typeface="+mj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47A114-94FE-E78A-D7A6-5BD0AE59DA1D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406001" y="4516309"/>
            <a:ext cx="2151543" cy="120498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BF0AC091-7E92-3D50-1D24-F1E00C7B80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4E7DAB5-4469-4FD9-8305-10C56C3AABB4}" type="datetime1">
              <a:rPr lang="fi-FI" smtClean="0"/>
              <a:t>7.2.2024</a:t>
            </a:fld>
            <a:endParaRPr lang="fi-FI"/>
          </a:p>
        </p:txBody>
      </p:sp>
      <p:sp>
        <p:nvSpPr>
          <p:cNvPr id="28" name="Alatunnisteen paikkamerkki 27">
            <a:extLst>
              <a:ext uri="{FF2B5EF4-FFF2-40B4-BE49-F238E27FC236}">
                <a16:creationId xmlns:a16="http://schemas.microsoft.com/office/drawing/2014/main" id="{77D025D8-1C8B-42CB-A249-CC007A1916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29" name="Dian numeron paikkamerkki 28">
            <a:extLst>
              <a:ext uri="{FF2B5EF4-FFF2-40B4-BE49-F238E27FC236}">
                <a16:creationId xmlns:a16="http://schemas.microsoft.com/office/drawing/2014/main" id="{0DE30EB8-45DD-1BC0-74A7-CF32E051940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772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atti">
    <p:bg>
      <p:bgPr>
        <a:solidFill>
          <a:srgbClr val="ED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2350324"/>
            <a:ext cx="9404350" cy="1815276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40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4445000"/>
            <a:ext cx="9404350" cy="508762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56EC"/>
                </a:solidFill>
                <a:latin typeface="Franklin Gothic Medium" panose="020B0603020102020204" pitchFamily="34" charset="0"/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2125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D8F-7BF5-48D7-A50F-6BB9ACAAB518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094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1">
    <p:bg>
      <p:bgPr>
        <a:solidFill>
          <a:srgbClr val="E9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D442FB6A-C628-418B-1BFC-845537E1A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CB81CC-3F3E-AC38-45EE-FDD7F8F4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0C376B-9739-5378-5813-F6D03643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D61054-6748-0C5D-4C47-0674F61E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BEE201A-6EE2-A67A-68AE-230C7E79D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863E3F6-3AF8-54D0-FB25-5AD540F4A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944A9F5-A6B2-B983-C6D8-7272B2A2D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66C7B6-9AFD-CD4A-A4D2-F0B17FECC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CD1F-22A7-4A34-A640-99D820EDFCF3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221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kuva 2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A7C160-500C-8509-FF79-9555CE04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  <a:solidFill>
            <a:srgbClr val="E9DFD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rgbClr val="1A56E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B2-8178-471C-B7BA-09ADBE7084CF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AE9E5D6-F841-4887-C934-DA46EB284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C26666E-C484-12E3-71A6-864E801D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CB0C8FA-B2A0-FE8C-5270-B1D5AC6BE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6DD3666-458D-D30D-AB1B-35608171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CE24DF-2B1A-1343-2F2D-F33F5DA74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691011-719B-B1FC-F51D-5C3F13B70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26C3107-8461-3CD0-2534-498CA4668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13330"/>
            <a:ext cx="5348064" cy="45720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313330"/>
            <a:ext cx="5348064" cy="45720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809-0613-4B15-9872-C2CCB411F3D9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2026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3">
    <p:bg>
      <p:bgPr>
        <a:solidFill>
          <a:srgbClr val="9F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6DCD33F-B008-9699-CDA2-0EC746C5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8AEE-545B-45AD-880E-5BAB11CBAA88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8497430-9110-A584-50AF-FBF0226E5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75F3A-91B0-9C19-2A6B-4E0719F2F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2806B8-BFBF-C577-5923-B68B6C09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4E1A7E-5670-5814-CFAD-1417586A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AD8B518-7DBD-A0B8-225A-B35C45EC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35A3426-B21C-9686-25E6-5AE448025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511FA38-1AC9-9D70-AF11-5FE580A12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342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4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C031791B-8C43-8CAA-4C4F-76C196F5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2CD9B3-298D-6364-ED53-186157EB9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C404D8C-59FB-14C1-2375-DE1629A62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CEF8B4E-C7B6-EB82-5DB9-CD7B20202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99A543-9647-EA64-FD7B-4F497FBD9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FDF877C-B950-0E9A-E251-F48D5D77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FF6208-4918-340C-03FF-9C314A4F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95CFFCD6-4295-EB54-62A6-FFBAECC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FBDF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279A-21BA-417F-A630-DDA39EEB88E6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437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5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D29774C-D2CA-9074-FB65-8258C20B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104D2-9403-48A1-9995-049010076DD1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071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kuva 6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C55521D9-A509-6CC9-C101-E139E86E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A1079B-63FB-5888-A146-1832BC2A5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E04F21-55DF-7C07-77CF-C2392BFD3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99EB95-8ECE-7E75-2C69-944D8BC61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61783C-4D4C-B73A-E12A-BA938D62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D363E7-D1AE-F9A3-92CA-96F22C237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776D13F-8F01-92BA-D3C6-96B382399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8D91B49-FFDA-1215-6456-88B1A9B9A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5" y="768097"/>
            <a:ext cx="5529035" cy="1010412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5" y="1795973"/>
            <a:ext cx="5529035" cy="101041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2E9F6B-EE02-4577-8B25-B76C095CF82D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54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A91C-59F8-4E02-8182-4505970AC995}" type="datetime1">
              <a:rPr lang="fi-FI" smtClean="0"/>
              <a:t>7.2.2024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860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9997-3AAB-4C97-BCEA-02DC5D264A28}" type="datetime1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778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2809613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2">
    <p:bg>
      <p:bgPr>
        <a:solidFill>
          <a:srgbClr val="1A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8DF7D0-9F12-4BDA-3DE4-D6A513399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2775636"/>
            <a:ext cx="11049719" cy="1169355"/>
          </a:xfrm>
        </p:spPr>
        <p:txBody>
          <a:bodyPr anchor="ctr" anchorCtr="0"/>
          <a:lstStyle>
            <a:lvl1pPr algn="ctr">
              <a:defRPr sz="6000">
                <a:solidFill>
                  <a:srgbClr val="8CAAF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C59F-2932-E66E-6A4C-DE08E951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080" y="5747657"/>
            <a:ext cx="5498919" cy="72952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4846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8B68291E-68D8-7FC9-E3A2-8241564EA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11545" y="325901"/>
            <a:ext cx="2613083" cy="430973"/>
            <a:chOff x="18621877" y="651801"/>
            <a:chExt cx="5225825" cy="861946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BEDAFC2-495E-4E3D-17B5-38CF0AE7B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749237" y="651942"/>
              <a:ext cx="378331" cy="132158"/>
            </a:xfrm>
            <a:custGeom>
              <a:avLst/>
              <a:gdLst>
                <a:gd name="connsiteX0" fmla="*/ 312254 w 378331"/>
                <a:gd name="connsiteY0" fmla="*/ 0 h 132158"/>
                <a:gd name="connsiteX1" fmla="*/ 67857 w 378331"/>
                <a:gd name="connsiteY1" fmla="*/ 0 h 132158"/>
                <a:gd name="connsiteX2" fmla="*/ 436 w 378331"/>
                <a:gd name="connsiteY2" fmla="*/ 58388 h 132158"/>
                <a:gd name="connsiteX3" fmla="*/ 66079 w 378331"/>
                <a:gd name="connsiteY3" fmla="*/ 132158 h 132158"/>
                <a:gd name="connsiteX4" fmla="*/ 310475 w 378331"/>
                <a:gd name="connsiteY4" fmla="*/ 132158 h 132158"/>
                <a:gd name="connsiteX5" fmla="*/ 377895 w 378331"/>
                <a:gd name="connsiteY5" fmla="*/ 73756 h 132158"/>
                <a:gd name="connsiteX6" fmla="*/ 312254 w 378331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31" h="132158">
                  <a:moveTo>
                    <a:pt x="312254" y="0"/>
                  </a:moveTo>
                  <a:lnTo>
                    <a:pt x="67857" y="0"/>
                  </a:lnTo>
                  <a:cubicBezTo>
                    <a:pt x="33997" y="0"/>
                    <a:pt x="4256" y="24748"/>
                    <a:pt x="436" y="58388"/>
                  </a:cubicBezTo>
                  <a:cubicBezTo>
                    <a:pt x="-4084" y="98252"/>
                    <a:pt x="27114" y="132158"/>
                    <a:pt x="66079" y="132158"/>
                  </a:cubicBezTo>
                  <a:lnTo>
                    <a:pt x="310475" y="132158"/>
                  </a:lnTo>
                  <a:cubicBezTo>
                    <a:pt x="344331" y="132158"/>
                    <a:pt x="374073" y="107410"/>
                    <a:pt x="377895" y="73756"/>
                  </a:cubicBezTo>
                  <a:cubicBezTo>
                    <a:pt x="382417" y="33906"/>
                    <a:pt x="351214" y="0"/>
                    <a:pt x="312254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2901B1E-7C41-1D86-7C11-5A5BCA5CA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651801"/>
              <a:ext cx="609715" cy="132161"/>
            </a:xfrm>
            <a:custGeom>
              <a:avLst/>
              <a:gdLst>
                <a:gd name="connsiteX0" fmla="*/ 543636 w 609715"/>
                <a:gd name="connsiteY0" fmla="*/ 0 h 132161"/>
                <a:gd name="connsiteX1" fmla="*/ 67857 w 609715"/>
                <a:gd name="connsiteY1" fmla="*/ 0 h 132161"/>
                <a:gd name="connsiteX2" fmla="*/ 436 w 609715"/>
                <a:gd name="connsiteY2" fmla="*/ 58406 h 132161"/>
                <a:gd name="connsiteX3" fmla="*/ 66083 w 609715"/>
                <a:gd name="connsiteY3" fmla="*/ 132162 h 132161"/>
                <a:gd name="connsiteX4" fmla="*/ 541859 w 609715"/>
                <a:gd name="connsiteY4" fmla="*/ 132162 h 132161"/>
                <a:gd name="connsiteX5" fmla="*/ 609279 w 609715"/>
                <a:gd name="connsiteY5" fmla="*/ 73759 h 132161"/>
                <a:gd name="connsiteX6" fmla="*/ 543636 w 609715"/>
                <a:gd name="connsiteY6" fmla="*/ 0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15" h="132161">
                  <a:moveTo>
                    <a:pt x="543636" y="0"/>
                  </a:moveTo>
                  <a:lnTo>
                    <a:pt x="67857" y="0"/>
                  </a:lnTo>
                  <a:cubicBezTo>
                    <a:pt x="33990" y="0"/>
                    <a:pt x="4259" y="24752"/>
                    <a:pt x="436" y="58406"/>
                  </a:cubicBezTo>
                  <a:cubicBezTo>
                    <a:pt x="-4081" y="98256"/>
                    <a:pt x="27107" y="132162"/>
                    <a:pt x="66083" y="132162"/>
                  </a:cubicBezTo>
                  <a:lnTo>
                    <a:pt x="541859" y="132162"/>
                  </a:lnTo>
                  <a:cubicBezTo>
                    <a:pt x="575714" y="132162"/>
                    <a:pt x="605457" y="107410"/>
                    <a:pt x="609279" y="73759"/>
                  </a:cubicBezTo>
                  <a:cubicBezTo>
                    <a:pt x="613801" y="33906"/>
                    <a:pt x="582598" y="0"/>
                    <a:pt x="54363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66C2A8F-A26D-E930-B0C4-AD47AAD4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894962"/>
              <a:ext cx="418476" cy="132158"/>
            </a:xfrm>
            <a:custGeom>
              <a:avLst/>
              <a:gdLst>
                <a:gd name="connsiteX0" fmla="*/ 352396 w 418476"/>
                <a:gd name="connsiteY0" fmla="*/ 0 h 132158"/>
                <a:gd name="connsiteX1" fmla="*/ 67858 w 418476"/>
                <a:gd name="connsiteY1" fmla="*/ 0 h 132158"/>
                <a:gd name="connsiteX2" fmla="*/ 437 w 418476"/>
                <a:gd name="connsiteY2" fmla="*/ 58392 h 132158"/>
                <a:gd name="connsiteX3" fmla="*/ 66079 w 418476"/>
                <a:gd name="connsiteY3" fmla="*/ 132158 h 132158"/>
                <a:gd name="connsiteX4" fmla="*/ 350621 w 418476"/>
                <a:gd name="connsiteY4" fmla="*/ 132158 h 132158"/>
                <a:gd name="connsiteX5" fmla="*/ 418041 w 418476"/>
                <a:gd name="connsiteY5" fmla="*/ 73756 h 132158"/>
                <a:gd name="connsiteX6" fmla="*/ 352396 w 418476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76" h="132158">
                  <a:moveTo>
                    <a:pt x="352396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92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350621" y="132158"/>
                  </a:lnTo>
                  <a:cubicBezTo>
                    <a:pt x="384476" y="132158"/>
                    <a:pt x="414219" y="107410"/>
                    <a:pt x="418041" y="73756"/>
                  </a:cubicBezTo>
                  <a:cubicBezTo>
                    <a:pt x="422558" y="33906"/>
                    <a:pt x="391360" y="0"/>
                    <a:pt x="352396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DEB4E33-B57D-92DB-F364-9BDC3DD78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7" y="1138119"/>
              <a:ext cx="227137" cy="132158"/>
            </a:xfrm>
            <a:custGeom>
              <a:avLst/>
              <a:gdLst>
                <a:gd name="connsiteX0" fmla="*/ 66083 w 227137"/>
                <a:gd name="connsiteY0" fmla="*/ 132158 h 132158"/>
                <a:gd name="connsiteX1" fmla="*/ 159280 w 227137"/>
                <a:gd name="connsiteY1" fmla="*/ 132158 h 132158"/>
                <a:gd name="connsiteX2" fmla="*/ 226700 w 227137"/>
                <a:gd name="connsiteY2" fmla="*/ 73766 h 132158"/>
                <a:gd name="connsiteX3" fmla="*/ 161059 w 227137"/>
                <a:gd name="connsiteY3" fmla="*/ 0 h 132158"/>
                <a:gd name="connsiteX4" fmla="*/ 67857 w 227137"/>
                <a:gd name="connsiteY4" fmla="*/ 0 h 132158"/>
                <a:gd name="connsiteX5" fmla="*/ 436 w 227137"/>
                <a:gd name="connsiteY5" fmla="*/ 58388 h 132158"/>
                <a:gd name="connsiteX6" fmla="*/ 66083 w 227137"/>
                <a:gd name="connsiteY6" fmla="*/ 132158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37" h="132158">
                  <a:moveTo>
                    <a:pt x="66083" y="132158"/>
                  </a:moveTo>
                  <a:lnTo>
                    <a:pt x="159280" y="132158"/>
                  </a:lnTo>
                  <a:cubicBezTo>
                    <a:pt x="193146" y="132158"/>
                    <a:pt x="222877" y="107410"/>
                    <a:pt x="226700" y="73766"/>
                  </a:cubicBezTo>
                  <a:cubicBezTo>
                    <a:pt x="231223" y="33906"/>
                    <a:pt x="200034" y="0"/>
                    <a:pt x="161059" y="0"/>
                  </a:cubicBezTo>
                  <a:lnTo>
                    <a:pt x="67857" y="0"/>
                  </a:lnTo>
                  <a:cubicBezTo>
                    <a:pt x="34001" y="0"/>
                    <a:pt x="4259" y="24748"/>
                    <a:pt x="436" y="58388"/>
                  </a:cubicBezTo>
                  <a:cubicBezTo>
                    <a:pt x="-4081" y="98252"/>
                    <a:pt x="27118" y="132158"/>
                    <a:pt x="66083" y="13215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E42CC17-A5EA-F318-4232-BD6765BE3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37986" y="1381280"/>
              <a:ext cx="295432" cy="132158"/>
            </a:xfrm>
            <a:custGeom>
              <a:avLst/>
              <a:gdLst>
                <a:gd name="connsiteX0" fmla="*/ 229355 w 295432"/>
                <a:gd name="connsiteY0" fmla="*/ 0 h 132158"/>
                <a:gd name="connsiteX1" fmla="*/ 67858 w 295432"/>
                <a:gd name="connsiteY1" fmla="*/ 0 h 132158"/>
                <a:gd name="connsiteX2" fmla="*/ 437 w 295432"/>
                <a:gd name="connsiteY2" fmla="*/ 58388 h 132158"/>
                <a:gd name="connsiteX3" fmla="*/ 66079 w 295432"/>
                <a:gd name="connsiteY3" fmla="*/ 132158 h 132158"/>
                <a:gd name="connsiteX4" fmla="*/ 227576 w 295432"/>
                <a:gd name="connsiteY4" fmla="*/ 132158 h 132158"/>
                <a:gd name="connsiteX5" fmla="*/ 294996 w 295432"/>
                <a:gd name="connsiteY5" fmla="*/ 73770 h 132158"/>
                <a:gd name="connsiteX6" fmla="*/ 229355 w 295432"/>
                <a:gd name="connsiteY6" fmla="*/ 0 h 13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32" h="132158">
                  <a:moveTo>
                    <a:pt x="229355" y="0"/>
                  </a:moveTo>
                  <a:lnTo>
                    <a:pt x="67858" y="0"/>
                  </a:lnTo>
                  <a:cubicBezTo>
                    <a:pt x="34002" y="0"/>
                    <a:pt x="4260" y="24748"/>
                    <a:pt x="437" y="58388"/>
                  </a:cubicBezTo>
                  <a:cubicBezTo>
                    <a:pt x="-4084" y="98252"/>
                    <a:pt x="27105" y="132158"/>
                    <a:pt x="66079" y="132158"/>
                  </a:cubicBezTo>
                  <a:lnTo>
                    <a:pt x="227576" y="132158"/>
                  </a:lnTo>
                  <a:cubicBezTo>
                    <a:pt x="261432" y="132158"/>
                    <a:pt x="291174" y="107410"/>
                    <a:pt x="294996" y="73770"/>
                  </a:cubicBezTo>
                  <a:cubicBezTo>
                    <a:pt x="299518" y="33906"/>
                    <a:pt x="268315" y="0"/>
                    <a:pt x="229355" y="0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6D36FC6-D55C-4905-3D78-CC6850A21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35290" y="1140894"/>
              <a:ext cx="371705" cy="369508"/>
            </a:xfrm>
            <a:custGeom>
              <a:avLst/>
              <a:gdLst>
                <a:gd name="connsiteX0" fmla="*/ 81743 w 371705"/>
                <a:gd name="connsiteY0" fmla="*/ 344948 h 369508"/>
                <a:gd name="connsiteX1" fmla="*/ 21624 w 371705"/>
                <a:gd name="connsiteY1" fmla="*/ 278240 h 369508"/>
                <a:gd name="connsiteX2" fmla="*/ 0 w 371705"/>
                <a:gd name="connsiteY2" fmla="*/ 184024 h 369508"/>
                <a:gd name="connsiteX3" fmla="*/ 21624 w 371705"/>
                <a:gd name="connsiteY3" fmla="*/ 91283 h 369508"/>
                <a:gd name="connsiteX4" fmla="*/ 81743 w 371705"/>
                <a:gd name="connsiteY4" fmla="*/ 24561 h 369508"/>
                <a:gd name="connsiteX5" fmla="*/ 169354 w 371705"/>
                <a:gd name="connsiteY5" fmla="*/ 0 h 369508"/>
                <a:gd name="connsiteX6" fmla="*/ 222513 w 371705"/>
                <a:gd name="connsiteY6" fmla="*/ 9906 h 369508"/>
                <a:gd name="connsiteX7" fmla="*/ 269793 w 371705"/>
                <a:gd name="connsiteY7" fmla="*/ 38859 h 369508"/>
                <a:gd name="connsiteX8" fmla="*/ 299127 w 371705"/>
                <a:gd name="connsiteY8" fmla="*/ 84310 h 369508"/>
                <a:gd name="connsiteX9" fmla="*/ 299127 w 371705"/>
                <a:gd name="connsiteY9" fmla="*/ 284461 h 369508"/>
                <a:gd name="connsiteX10" fmla="*/ 248166 w 371705"/>
                <a:gd name="connsiteY10" fmla="*/ 346776 h 369508"/>
                <a:gd name="connsiteX11" fmla="*/ 169354 w 371705"/>
                <a:gd name="connsiteY11" fmla="*/ 369509 h 369508"/>
                <a:gd name="connsiteX12" fmla="*/ 81743 w 371705"/>
                <a:gd name="connsiteY12" fmla="*/ 344948 h 369508"/>
                <a:gd name="connsiteX13" fmla="*/ 241574 w 371705"/>
                <a:gd name="connsiteY13" fmla="*/ 279698 h 369508"/>
                <a:gd name="connsiteX14" fmla="*/ 278961 w 371705"/>
                <a:gd name="connsiteY14" fmla="*/ 239734 h 369508"/>
                <a:gd name="connsiteX15" fmla="*/ 292525 w 371705"/>
                <a:gd name="connsiteY15" fmla="*/ 184747 h 369508"/>
                <a:gd name="connsiteX16" fmla="*/ 279332 w 371705"/>
                <a:gd name="connsiteY16" fmla="*/ 130128 h 369508"/>
                <a:gd name="connsiteX17" fmla="*/ 241931 w 371705"/>
                <a:gd name="connsiteY17" fmla="*/ 90178 h 369508"/>
                <a:gd name="connsiteX18" fmla="*/ 186954 w 371705"/>
                <a:gd name="connsiteY18" fmla="*/ 75509 h 369508"/>
                <a:gd name="connsiteX19" fmla="*/ 133063 w 371705"/>
                <a:gd name="connsiteY19" fmla="*/ 90178 h 369508"/>
                <a:gd name="connsiteX20" fmla="*/ 95674 w 371705"/>
                <a:gd name="connsiteY20" fmla="*/ 130128 h 369508"/>
                <a:gd name="connsiteX21" fmla="*/ 82110 w 371705"/>
                <a:gd name="connsiteY21" fmla="*/ 184747 h 369508"/>
                <a:gd name="connsiteX22" fmla="*/ 96043 w 371705"/>
                <a:gd name="connsiteY22" fmla="*/ 240115 h 369508"/>
                <a:gd name="connsiteX23" fmla="*/ 133430 w 371705"/>
                <a:gd name="connsiteY23" fmla="*/ 279698 h 369508"/>
                <a:gd name="connsiteX24" fmla="*/ 186954 w 371705"/>
                <a:gd name="connsiteY24" fmla="*/ 294734 h 369508"/>
                <a:gd name="connsiteX25" fmla="*/ 241574 w 371705"/>
                <a:gd name="connsiteY25" fmla="*/ 279698 h 369508"/>
                <a:gd name="connsiteX26" fmla="*/ 292525 w 371705"/>
                <a:gd name="connsiteY26" fmla="*/ 321491 h 369508"/>
                <a:gd name="connsiteX27" fmla="*/ 292525 w 371705"/>
                <a:gd name="connsiteY27" fmla="*/ 282265 h 369508"/>
                <a:gd name="connsiteX28" fmla="*/ 296920 w 371705"/>
                <a:gd name="connsiteY28" fmla="*/ 184024 h 369508"/>
                <a:gd name="connsiteX29" fmla="*/ 292525 w 371705"/>
                <a:gd name="connsiteY29" fmla="*/ 87982 h 369508"/>
                <a:gd name="connsiteX30" fmla="*/ 292525 w 371705"/>
                <a:gd name="connsiteY30" fmla="*/ 8063 h 369508"/>
                <a:gd name="connsiteX31" fmla="*/ 371706 w 371705"/>
                <a:gd name="connsiteY31" fmla="*/ 8063 h 369508"/>
                <a:gd name="connsiteX32" fmla="*/ 371706 w 371705"/>
                <a:gd name="connsiteY32" fmla="*/ 285199 h 369508"/>
                <a:gd name="connsiteX33" fmla="*/ 371706 w 371705"/>
                <a:gd name="connsiteY33" fmla="*/ 323691 h 369508"/>
                <a:gd name="connsiteX34" fmla="*/ 371706 w 371705"/>
                <a:gd name="connsiteY34" fmla="*/ 361445 h 369508"/>
                <a:gd name="connsiteX35" fmla="*/ 292525 w 371705"/>
                <a:gd name="connsiteY35" fmla="*/ 361445 h 369508"/>
                <a:gd name="connsiteX36" fmla="*/ 292525 w 371705"/>
                <a:gd name="connsiteY36" fmla="*/ 321491 h 3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705" h="369508">
                  <a:moveTo>
                    <a:pt x="81743" y="344948"/>
                  </a:moveTo>
                  <a:cubicBezTo>
                    <a:pt x="56076" y="328579"/>
                    <a:pt x="36037" y="306344"/>
                    <a:pt x="21624" y="278240"/>
                  </a:cubicBezTo>
                  <a:cubicBezTo>
                    <a:pt x="7200" y="250137"/>
                    <a:pt x="0" y="218733"/>
                    <a:pt x="0" y="184024"/>
                  </a:cubicBezTo>
                  <a:cubicBezTo>
                    <a:pt x="0" y="150294"/>
                    <a:pt x="7200" y="119386"/>
                    <a:pt x="21624" y="91283"/>
                  </a:cubicBezTo>
                  <a:cubicBezTo>
                    <a:pt x="36037" y="63179"/>
                    <a:pt x="56076" y="40944"/>
                    <a:pt x="81743" y="24561"/>
                  </a:cubicBezTo>
                  <a:cubicBezTo>
                    <a:pt x="107406" y="8189"/>
                    <a:pt x="136605" y="0"/>
                    <a:pt x="169354" y="0"/>
                  </a:cubicBezTo>
                  <a:cubicBezTo>
                    <a:pt x="186954" y="0"/>
                    <a:pt x="204658" y="3301"/>
                    <a:pt x="222513" y="9906"/>
                  </a:cubicBezTo>
                  <a:cubicBezTo>
                    <a:pt x="240343" y="16498"/>
                    <a:pt x="256102" y="26159"/>
                    <a:pt x="269793" y="38859"/>
                  </a:cubicBezTo>
                  <a:cubicBezTo>
                    <a:pt x="283472" y="51570"/>
                    <a:pt x="293263" y="66722"/>
                    <a:pt x="299127" y="84310"/>
                  </a:cubicBezTo>
                  <a:lnTo>
                    <a:pt x="299127" y="284461"/>
                  </a:lnTo>
                  <a:cubicBezTo>
                    <a:pt x="289833" y="310850"/>
                    <a:pt x="272841" y="331639"/>
                    <a:pt x="248166" y="346776"/>
                  </a:cubicBezTo>
                  <a:cubicBezTo>
                    <a:pt x="223478" y="361928"/>
                    <a:pt x="197218" y="369509"/>
                    <a:pt x="169354" y="369509"/>
                  </a:cubicBezTo>
                  <a:cubicBezTo>
                    <a:pt x="136605" y="369509"/>
                    <a:pt x="107406" y="361330"/>
                    <a:pt x="81743" y="344948"/>
                  </a:cubicBezTo>
                  <a:close/>
                  <a:moveTo>
                    <a:pt x="241574" y="279698"/>
                  </a:moveTo>
                  <a:cubicBezTo>
                    <a:pt x="257449" y="269680"/>
                    <a:pt x="269908" y="256372"/>
                    <a:pt x="278961" y="239734"/>
                  </a:cubicBezTo>
                  <a:cubicBezTo>
                    <a:pt x="288004" y="223139"/>
                    <a:pt x="292525" y="204801"/>
                    <a:pt x="292525" y="184747"/>
                  </a:cubicBezTo>
                  <a:cubicBezTo>
                    <a:pt x="292525" y="165215"/>
                    <a:pt x="288119" y="147007"/>
                    <a:pt x="279332" y="130128"/>
                  </a:cubicBezTo>
                  <a:cubicBezTo>
                    <a:pt x="270531" y="113277"/>
                    <a:pt x="258072" y="99969"/>
                    <a:pt x="241931" y="90178"/>
                  </a:cubicBezTo>
                  <a:cubicBezTo>
                    <a:pt x="225803" y="80412"/>
                    <a:pt x="207477" y="75509"/>
                    <a:pt x="186954" y="75509"/>
                  </a:cubicBezTo>
                  <a:cubicBezTo>
                    <a:pt x="166903" y="75509"/>
                    <a:pt x="148948" y="80412"/>
                    <a:pt x="133063" y="90178"/>
                  </a:cubicBezTo>
                  <a:cubicBezTo>
                    <a:pt x="117173" y="99969"/>
                    <a:pt x="104717" y="113277"/>
                    <a:pt x="95674" y="130128"/>
                  </a:cubicBezTo>
                  <a:cubicBezTo>
                    <a:pt x="86621" y="147007"/>
                    <a:pt x="82110" y="165215"/>
                    <a:pt x="82110" y="184747"/>
                  </a:cubicBezTo>
                  <a:cubicBezTo>
                    <a:pt x="82110" y="205284"/>
                    <a:pt x="86748" y="223733"/>
                    <a:pt x="96043" y="240115"/>
                  </a:cubicBezTo>
                  <a:cubicBezTo>
                    <a:pt x="105312" y="256487"/>
                    <a:pt x="117785" y="269680"/>
                    <a:pt x="133430" y="279698"/>
                  </a:cubicBezTo>
                  <a:cubicBezTo>
                    <a:pt x="149073" y="289720"/>
                    <a:pt x="166903" y="294734"/>
                    <a:pt x="186954" y="294734"/>
                  </a:cubicBezTo>
                  <a:cubicBezTo>
                    <a:pt x="207477" y="294734"/>
                    <a:pt x="225677" y="289720"/>
                    <a:pt x="241574" y="279698"/>
                  </a:cubicBezTo>
                  <a:close/>
                  <a:moveTo>
                    <a:pt x="292525" y="321491"/>
                  </a:moveTo>
                  <a:lnTo>
                    <a:pt x="292525" y="282265"/>
                  </a:lnTo>
                  <a:lnTo>
                    <a:pt x="296920" y="184024"/>
                  </a:lnTo>
                  <a:lnTo>
                    <a:pt x="292525" y="87982"/>
                  </a:lnTo>
                  <a:lnTo>
                    <a:pt x="292525" y="8063"/>
                  </a:lnTo>
                  <a:lnTo>
                    <a:pt x="371706" y="8063"/>
                  </a:lnTo>
                  <a:lnTo>
                    <a:pt x="371706" y="285199"/>
                  </a:lnTo>
                  <a:lnTo>
                    <a:pt x="371706" y="323691"/>
                  </a:lnTo>
                  <a:lnTo>
                    <a:pt x="371706" y="361445"/>
                  </a:lnTo>
                  <a:lnTo>
                    <a:pt x="292525" y="361445"/>
                  </a:lnTo>
                  <a:lnTo>
                    <a:pt x="292525" y="32149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F1071E90-AA57-F893-0366-ACB73F96B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270542" y="1137961"/>
              <a:ext cx="374640" cy="375376"/>
            </a:xfrm>
            <a:custGeom>
              <a:avLst/>
              <a:gdLst>
                <a:gd name="connsiteX0" fmla="*/ 92741 w 374640"/>
                <a:gd name="connsiteY0" fmla="*/ 350448 h 375376"/>
                <a:gd name="connsiteX1" fmla="*/ 24929 w 374640"/>
                <a:gd name="connsiteY1" fmla="*/ 282632 h 375376"/>
                <a:gd name="connsiteX2" fmla="*/ 0 w 374640"/>
                <a:gd name="connsiteY2" fmla="*/ 186957 h 375376"/>
                <a:gd name="connsiteX3" fmla="*/ 24929 w 374640"/>
                <a:gd name="connsiteY3" fmla="*/ 92744 h 375376"/>
                <a:gd name="connsiteX4" fmla="*/ 92741 w 374640"/>
                <a:gd name="connsiteY4" fmla="*/ 24928 h 375376"/>
                <a:gd name="connsiteX5" fmla="*/ 188421 w 374640"/>
                <a:gd name="connsiteY5" fmla="*/ 0 h 375376"/>
                <a:gd name="connsiteX6" fmla="*/ 282267 w 374640"/>
                <a:gd name="connsiteY6" fmla="*/ 24928 h 375376"/>
                <a:gd name="connsiteX7" fmla="*/ 349712 w 374640"/>
                <a:gd name="connsiteY7" fmla="*/ 93112 h 375376"/>
                <a:gd name="connsiteX8" fmla="*/ 374640 w 374640"/>
                <a:gd name="connsiteY8" fmla="*/ 186957 h 375376"/>
                <a:gd name="connsiteX9" fmla="*/ 349712 w 374640"/>
                <a:gd name="connsiteY9" fmla="*/ 282265 h 375376"/>
                <a:gd name="connsiteX10" fmla="*/ 282267 w 374640"/>
                <a:gd name="connsiteY10" fmla="*/ 350448 h 375376"/>
                <a:gd name="connsiteX11" fmla="*/ 188421 w 374640"/>
                <a:gd name="connsiteY11" fmla="*/ 375376 h 375376"/>
                <a:gd name="connsiteX12" fmla="*/ 92741 w 374640"/>
                <a:gd name="connsiteY12" fmla="*/ 350448 h 375376"/>
                <a:gd name="connsiteX13" fmla="*/ 241197 w 374640"/>
                <a:gd name="connsiteY13" fmla="*/ 283003 h 375376"/>
                <a:gd name="connsiteX14" fmla="*/ 278965 w 374640"/>
                <a:gd name="connsiteY14" fmla="*/ 243038 h 375376"/>
                <a:gd name="connsiteX15" fmla="*/ 292526 w 374640"/>
                <a:gd name="connsiteY15" fmla="*/ 187681 h 375376"/>
                <a:gd name="connsiteX16" fmla="*/ 278595 w 374640"/>
                <a:gd name="connsiteY16" fmla="*/ 132338 h 375376"/>
                <a:gd name="connsiteX17" fmla="*/ 240840 w 374640"/>
                <a:gd name="connsiteY17" fmla="*/ 92017 h 375376"/>
                <a:gd name="connsiteX18" fmla="*/ 187682 w 374640"/>
                <a:gd name="connsiteY18" fmla="*/ 76985 h 375376"/>
                <a:gd name="connsiteX19" fmla="*/ 134168 w 374640"/>
                <a:gd name="connsiteY19" fmla="*/ 92017 h 375376"/>
                <a:gd name="connsiteX20" fmla="*/ 96047 w 374640"/>
                <a:gd name="connsiteY20" fmla="*/ 132338 h 375376"/>
                <a:gd name="connsiteX21" fmla="*/ 82114 w 374640"/>
                <a:gd name="connsiteY21" fmla="*/ 186957 h 375376"/>
                <a:gd name="connsiteX22" fmla="*/ 96047 w 374640"/>
                <a:gd name="connsiteY22" fmla="*/ 243038 h 375376"/>
                <a:gd name="connsiteX23" fmla="*/ 134535 w 374640"/>
                <a:gd name="connsiteY23" fmla="*/ 283003 h 375376"/>
                <a:gd name="connsiteX24" fmla="*/ 187682 w 374640"/>
                <a:gd name="connsiteY24" fmla="*/ 297668 h 375376"/>
                <a:gd name="connsiteX25" fmla="*/ 241197 w 374640"/>
                <a:gd name="connsiteY25" fmla="*/ 283003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4640" h="375376">
                  <a:moveTo>
                    <a:pt x="92741" y="350448"/>
                  </a:moveTo>
                  <a:cubicBezTo>
                    <a:pt x="64145" y="333835"/>
                    <a:pt x="41538" y="311218"/>
                    <a:pt x="24929" y="282632"/>
                  </a:cubicBezTo>
                  <a:cubicBezTo>
                    <a:pt x="8305" y="254035"/>
                    <a:pt x="0" y="222149"/>
                    <a:pt x="0" y="186957"/>
                  </a:cubicBezTo>
                  <a:cubicBezTo>
                    <a:pt x="0" y="152745"/>
                    <a:pt x="8305" y="121341"/>
                    <a:pt x="24929" y="92744"/>
                  </a:cubicBezTo>
                  <a:cubicBezTo>
                    <a:pt x="41538" y="64155"/>
                    <a:pt x="64145" y="41552"/>
                    <a:pt x="92741" y="24928"/>
                  </a:cubicBezTo>
                  <a:cubicBezTo>
                    <a:pt x="121327" y="8319"/>
                    <a:pt x="153228" y="0"/>
                    <a:pt x="188421" y="0"/>
                  </a:cubicBezTo>
                  <a:cubicBezTo>
                    <a:pt x="222633" y="0"/>
                    <a:pt x="253907" y="8319"/>
                    <a:pt x="282267" y="24928"/>
                  </a:cubicBezTo>
                  <a:cubicBezTo>
                    <a:pt x="310597" y="41552"/>
                    <a:pt x="333088" y="64285"/>
                    <a:pt x="349712" y="93112"/>
                  </a:cubicBezTo>
                  <a:cubicBezTo>
                    <a:pt x="366322" y="121964"/>
                    <a:pt x="374640" y="153228"/>
                    <a:pt x="374640" y="186957"/>
                  </a:cubicBezTo>
                  <a:cubicBezTo>
                    <a:pt x="374640" y="221666"/>
                    <a:pt x="366322" y="253438"/>
                    <a:pt x="349712" y="282265"/>
                  </a:cubicBezTo>
                  <a:cubicBezTo>
                    <a:pt x="333088" y="311106"/>
                    <a:pt x="310597" y="333835"/>
                    <a:pt x="282267" y="350448"/>
                  </a:cubicBezTo>
                  <a:cubicBezTo>
                    <a:pt x="253907" y="367057"/>
                    <a:pt x="222633" y="375376"/>
                    <a:pt x="188421" y="375376"/>
                  </a:cubicBezTo>
                  <a:cubicBezTo>
                    <a:pt x="153228" y="375376"/>
                    <a:pt x="121327" y="367057"/>
                    <a:pt x="92741" y="350448"/>
                  </a:cubicBezTo>
                  <a:close/>
                  <a:moveTo>
                    <a:pt x="241197" y="283003"/>
                  </a:moveTo>
                  <a:cubicBezTo>
                    <a:pt x="257338" y="273222"/>
                    <a:pt x="269908" y="259903"/>
                    <a:pt x="278965" y="243038"/>
                  </a:cubicBezTo>
                  <a:cubicBezTo>
                    <a:pt x="287994" y="226173"/>
                    <a:pt x="292526" y="207735"/>
                    <a:pt x="292526" y="187681"/>
                  </a:cubicBezTo>
                  <a:cubicBezTo>
                    <a:pt x="292526" y="167655"/>
                    <a:pt x="287879" y="149203"/>
                    <a:pt x="278595" y="132338"/>
                  </a:cubicBezTo>
                  <a:cubicBezTo>
                    <a:pt x="269300" y="115473"/>
                    <a:pt x="256715" y="102039"/>
                    <a:pt x="240840" y="92017"/>
                  </a:cubicBezTo>
                  <a:cubicBezTo>
                    <a:pt x="224954" y="81999"/>
                    <a:pt x="207225" y="76985"/>
                    <a:pt x="187682" y="76985"/>
                  </a:cubicBezTo>
                  <a:cubicBezTo>
                    <a:pt x="168124" y="76985"/>
                    <a:pt x="150295" y="81999"/>
                    <a:pt x="134168" y="92017"/>
                  </a:cubicBezTo>
                  <a:cubicBezTo>
                    <a:pt x="118041" y="102039"/>
                    <a:pt x="105316" y="115473"/>
                    <a:pt x="96047" y="132338"/>
                  </a:cubicBezTo>
                  <a:cubicBezTo>
                    <a:pt x="86748" y="149203"/>
                    <a:pt x="82114" y="167414"/>
                    <a:pt x="82114" y="186957"/>
                  </a:cubicBezTo>
                  <a:cubicBezTo>
                    <a:pt x="82114" y="207480"/>
                    <a:pt x="86748" y="226173"/>
                    <a:pt x="96047" y="243038"/>
                  </a:cubicBezTo>
                  <a:cubicBezTo>
                    <a:pt x="105316" y="259903"/>
                    <a:pt x="118153" y="273222"/>
                    <a:pt x="134535" y="283003"/>
                  </a:cubicBezTo>
                  <a:cubicBezTo>
                    <a:pt x="150893" y="292780"/>
                    <a:pt x="168622" y="297668"/>
                    <a:pt x="187682" y="297668"/>
                  </a:cubicBezTo>
                  <a:cubicBezTo>
                    <a:pt x="207225" y="297668"/>
                    <a:pt x="225081" y="292780"/>
                    <a:pt x="241197" y="283003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915B8CE7-418A-8D59-BAF7-79A4AEA62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91434" y="1148965"/>
              <a:ext cx="321864" cy="362906"/>
            </a:xfrm>
            <a:custGeom>
              <a:avLst/>
              <a:gdLst>
                <a:gd name="connsiteX0" fmla="*/ 64156 w 321864"/>
                <a:gd name="connsiteY0" fmla="*/ 346042 h 362906"/>
                <a:gd name="connsiteX1" fmla="*/ 17233 w 321864"/>
                <a:gd name="connsiteY1" fmla="*/ 299853 h 362906"/>
                <a:gd name="connsiteX2" fmla="*/ 0 w 321864"/>
                <a:gd name="connsiteY2" fmla="*/ 232408 h 362906"/>
                <a:gd name="connsiteX3" fmla="*/ 0 w 321864"/>
                <a:gd name="connsiteY3" fmla="*/ 0 h 362906"/>
                <a:gd name="connsiteX4" fmla="*/ 81392 w 321864"/>
                <a:gd name="connsiteY4" fmla="*/ 0 h 362906"/>
                <a:gd name="connsiteX5" fmla="*/ 81392 w 321864"/>
                <a:gd name="connsiteY5" fmla="*/ 203074 h 362906"/>
                <a:gd name="connsiteX6" fmla="*/ 101910 w 321864"/>
                <a:gd name="connsiteY6" fmla="*/ 264295 h 362906"/>
                <a:gd name="connsiteX7" fmla="*/ 159096 w 321864"/>
                <a:gd name="connsiteY7" fmla="*/ 286660 h 362906"/>
                <a:gd name="connsiteX8" fmla="*/ 200890 w 321864"/>
                <a:gd name="connsiteY8" fmla="*/ 275663 h 362906"/>
                <a:gd name="connsiteX9" fmla="*/ 230213 w 321864"/>
                <a:gd name="connsiteY9" fmla="*/ 245234 h 362906"/>
                <a:gd name="connsiteX10" fmla="*/ 240488 w 321864"/>
                <a:gd name="connsiteY10" fmla="*/ 200154 h 362906"/>
                <a:gd name="connsiteX11" fmla="*/ 240488 w 321864"/>
                <a:gd name="connsiteY11" fmla="*/ 0 h 362906"/>
                <a:gd name="connsiteX12" fmla="*/ 321864 w 321864"/>
                <a:gd name="connsiteY12" fmla="*/ 0 h 362906"/>
                <a:gd name="connsiteX13" fmla="*/ 321864 w 321864"/>
                <a:gd name="connsiteY13" fmla="*/ 273467 h 362906"/>
                <a:gd name="connsiteX14" fmla="*/ 321864 w 321864"/>
                <a:gd name="connsiteY14" fmla="*/ 313784 h 362906"/>
                <a:gd name="connsiteX15" fmla="*/ 321864 w 321864"/>
                <a:gd name="connsiteY15" fmla="*/ 353367 h 362906"/>
                <a:gd name="connsiteX16" fmla="*/ 242683 w 321864"/>
                <a:gd name="connsiteY16" fmla="*/ 353367 h 362906"/>
                <a:gd name="connsiteX17" fmla="*/ 242683 w 321864"/>
                <a:gd name="connsiteY17" fmla="*/ 277124 h 362906"/>
                <a:gd name="connsiteX18" fmla="*/ 250009 w 321864"/>
                <a:gd name="connsiteY18" fmla="*/ 277124 h 362906"/>
                <a:gd name="connsiteX19" fmla="*/ 203824 w 321864"/>
                <a:gd name="connsiteY19" fmla="*/ 340912 h 362906"/>
                <a:gd name="connsiteX20" fmla="*/ 130510 w 321864"/>
                <a:gd name="connsiteY20" fmla="*/ 362907 h 362906"/>
                <a:gd name="connsiteX21" fmla="*/ 64156 w 321864"/>
                <a:gd name="connsiteY21" fmla="*/ 346042 h 3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1864" h="362906">
                  <a:moveTo>
                    <a:pt x="64156" y="346042"/>
                  </a:moveTo>
                  <a:cubicBezTo>
                    <a:pt x="44360" y="334803"/>
                    <a:pt x="28712" y="319411"/>
                    <a:pt x="17233" y="299853"/>
                  </a:cubicBezTo>
                  <a:cubicBezTo>
                    <a:pt x="5741" y="280310"/>
                    <a:pt x="0" y="257819"/>
                    <a:pt x="0" y="232408"/>
                  </a:cubicBezTo>
                  <a:lnTo>
                    <a:pt x="0" y="0"/>
                  </a:lnTo>
                  <a:lnTo>
                    <a:pt x="81392" y="0"/>
                  </a:lnTo>
                  <a:lnTo>
                    <a:pt x="81392" y="203074"/>
                  </a:lnTo>
                  <a:cubicBezTo>
                    <a:pt x="81392" y="228992"/>
                    <a:pt x="88220" y="249388"/>
                    <a:pt x="101910" y="264295"/>
                  </a:cubicBezTo>
                  <a:cubicBezTo>
                    <a:pt x="115590" y="279205"/>
                    <a:pt x="134650" y="286660"/>
                    <a:pt x="159096" y="286660"/>
                  </a:cubicBezTo>
                  <a:cubicBezTo>
                    <a:pt x="174248" y="286660"/>
                    <a:pt x="188179" y="282988"/>
                    <a:pt x="200890" y="275663"/>
                  </a:cubicBezTo>
                  <a:cubicBezTo>
                    <a:pt x="213601" y="268323"/>
                    <a:pt x="223367" y="258190"/>
                    <a:pt x="230213" y="245234"/>
                  </a:cubicBezTo>
                  <a:cubicBezTo>
                    <a:pt x="237057" y="232293"/>
                    <a:pt x="240488" y="217260"/>
                    <a:pt x="240488" y="200154"/>
                  </a:cubicBezTo>
                  <a:lnTo>
                    <a:pt x="240488" y="0"/>
                  </a:lnTo>
                  <a:lnTo>
                    <a:pt x="321864" y="0"/>
                  </a:lnTo>
                  <a:lnTo>
                    <a:pt x="321864" y="273467"/>
                  </a:lnTo>
                  <a:lnTo>
                    <a:pt x="321864" y="313784"/>
                  </a:lnTo>
                  <a:lnTo>
                    <a:pt x="321864" y="353367"/>
                  </a:lnTo>
                  <a:lnTo>
                    <a:pt x="242683" y="353367"/>
                  </a:lnTo>
                  <a:lnTo>
                    <a:pt x="242683" y="277124"/>
                  </a:lnTo>
                  <a:lnTo>
                    <a:pt x="250009" y="277124"/>
                  </a:lnTo>
                  <a:cubicBezTo>
                    <a:pt x="241211" y="304983"/>
                    <a:pt x="225819" y="326243"/>
                    <a:pt x="203824" y="340912"/>
                  </a:cubicBezTo>
                  <a:cubicBezTo>
                    <a:pt x="181828" y="355578"/>
                    <a:pt x="157382" y="362907"/>
                    <a:pt x="130510" y="362907"/>
                  </a:cubicBezTo>
                  <a:cubicBezTo>
                    <a:pt x="106064" y="362907"/>
                    <a:pt x="83955" y="357280"/>
                    <a:pt x="64156" y="346042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5A7C3E4D-BBCE-8343-E19F-B213210F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42556" y="1149124"/>
              <a:ext cx="82114" cy="353216"/>
            </a:xfrm>
            <a:custGeom>
              <a:avLst/>
              <a:gdLst>
                <a:gd name="connsiteX0" fmla="*/ 0 w 82114"/>
                <a:gd name="connsiteY0" fmla="*/ 353216 h 353216"/>
                <a:gd name="connsiteX1" fmla="*/ 82114 w 82114"/>
                <a:gd name="connsiteY1" fmla="*/ 353216 h 353216"/>
                <a:gd name="connsiteX2" fmla="*/ 82114 w 82114"/>
                <a:gd name="connsiteY2" fmla="*/ 0 h 353216"/>
                <a:gd name="connsiteX3" fmla="*/ 0 w 82114"/>
                <a:gd name="connsiteY3" fmla="*/ 0 h 3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353216">
                  <a:moveTo>
                    <a:pt x="0" y="353216"/>
                  </a:moveTo>
                  <a:lnTo>
                    <a:pt x="82114" y="353216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26E5C0B1-E413-F7A1-294C-6B7C41A6A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029366" y="999402"/>
              <a:ext cx="109237" cy="103370"/>
            </a:xfrm>
            <a:custGeom>
              <a:avLst/>
              <a:gdLst>
                <a:gd name="connsiteX0" fmla="*/ 54251 w 109237"/>
                <a:gd name="connsiteY0" fmla="*/ 103371 h 103370"/>
                <a:gd name="connsiteX1" fmla="*/ 93112 w 109237"/>
                <a:gd name="connsiteY1" fmla="*/ 87982 h 103370"/>
                <a:gd name="connsiteX2" fmla="*/ 109238 w 109237"/>
                <a:gd name="connsiteY2" fmla="*/ 52780 h 103370"/>
                <a:gd name="connsiteX3" fmla="*/ 92745 w 109237"/>
                <a:gd name="connsiteY3" fmla="*/ 15760 h 103370"/>
                <a:gd name="connsiteX4" fmla="*/ 54251 w 109237"/>
                <a:gd name="connsiteY4" fmla="*/ 0 h 103370"/>
                <a:gd name="connsiteX5" fmla="*/ 16130 w 109237"/>
                <a:gd name="connsiteY5" fmla="*/ 15760 h 103370"/>
                <a:gd name="connsiteX6" fmla="*/ 0 w 109237"/>
                <a:gd name="connsiteY6" fmla="*/ 52780 h 103370"/>
                <a:gd name="connsiteX7" fmla="*/ 16130 w 109237"/>
                <a:gd name="connsiteY7" fmla="*/ 87982 h 103370"/>
                <a:gd name="connsiteX8" fmla="*/ 54251 w 109237"/>
                <a:gd name="connsiteY8" fmla="*/ 103371 h 10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37" h="103370">
                  <a:moveTo>
                    <a:pt x="54251" y="103371"/>
                  </a:moveTo>
                  <a:cubicBezTo>
                    <a:pt x="69389" y="103371"/>
                    <a:pt x="82355" y="98241"/>
                    <a:pt x="93112" y="87982"/>
                  </a:cubicBezTo>
                  <a:cubicBezTo>
                    <a:pt x="103857" y="77708"/>
                    <a:pt x="109238" y="65987"/>
                    <a:pt x="109238" y="52780"/>
                  </a:cubicBezTo>
                  <a:cubicBezTo>
                    <a:pt x="109238" y="38618"/>
                    <a:pt x="103741" y="26275"/>
                    <a:pt x="92745" y="15760"/>
                  </a:cubicBezTo>
                  <a:cubicBezTo>
                    <a:pt x="81747" y="5259"/>
                    <a:pt x="68906" y="0"/>
                    <a:pt x="54251" y="0"/>
                  </a:cubicBezTo>
                  <a:cubicBezTo>
                    <a:pt x="39586" y="0"/>
                    <a:pt x="26872" y="5259"/>
                    <a:pt x="16130" y="15760"/>
                  </a:cubicBezTo>
                  <a:cubicBezTo>
                    <a:pt x="5374" y="26275"/>
                    <a:pt x="0" y="38618"/>
                    <a:pt x="0" y="52780"/>
                  </a:cubicBezTo>
                  <a:cubicBezTo>
                    <a:pt x="0" y="65987"/>
                    <a:pt x="5374" y="77708"/>
                    <a:pt x="16130" y="87982"/>
                  </a:cubicBezTo>
                  <a:cubicBezTo>
                    <a:pt x="26872" y="98241"/>
                    <a:pt x="39586" y="103371"/>
                    <a:pt x="54251" y="103371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9FE60041-08F6-CDE3-0ABC-8E32B0CA2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756400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43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66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47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9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2" y="84566"/>
                    <a:pt x="108285" y="77708"/>
                  </a:cubicBezTo>
                  <a:cubicBezTo>
                    <a:pt x="117328" y="70876"/>
                    <a:pt x="129189" y="67445"/>
                    <a:pt x="143844" y="67445"/>
                  </a:cubicBezTo>
                  <a:cubicBezTo>
                    <a:pt x="160453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4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81" y="38492"/>
                    <a:pt x="33132" y="55343"/>
                  </a:cubicBezTo>
                  <a:cubicBezTo>
                    <a:pt x="21894" y="72208"/>
                    <a:pt x="16278" y="90671"/>
                    <a:pt x="16278" y="110700"/>
                  </a:cubicBezTo>
                  <a:cubicBezTo>
                    <a:pt x="16278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66" y="293251"/>
                  </a:cubicBezTo>
                  <a:cubicBezTo>
                    <a:pt x="180975" y="301074"/>
                    <a:pt x="167552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43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30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66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61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65047076-472B-C998-7994-CED08C06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9694" y="1138371"/>
              <a:ext cx="284612" cy="375376"/>
            </a:xfrm>
            <a:custGeom>
              <a:avLst/>
              <a:gdLst>
                <a:gd name="connsiteX0" fmla="*/ 255645 w 284612"/>
                <a:gd name="connsiteY0" fmla="*/ 185118 h 375376"/>
                <a:gd name="connsiteX1" fmla="*/ 179768 w 284612"/>
                <a:gd name="connsiteY1" fmla="*/ 148821 h 375376"/>
                <a:gd name="connsiteX2" fmla="*/ 146777 w 284612"/>
                <a:gd name="connsiteY2" fmla="*/ 141496 h 375376"/>
                <a:gd name="connsiteX3" fmla="*/ 107918 w 284612"/>
                <a:gd name="connsiteY3" fmla="*/ 127565 h 375376"/>
                <a:gd name="connsiteX4" fmla="*/ 94721 w 284612"/>
                <a:gd name="connsiteY4" fmla="*/ 103371 h 375376"/>
                <a:gd name="connsiteX5" fmla="*/ 108285 w 284612"/>
                <a:gd name="connsiteY5" fmla="*/ 77708 h 375376"/>
                <a:gd name="connsiteX6" fmla="*/ 143844 w 284612"/>
                <a:gd name="connsiteY6" fmla="*/ 67445 h 375376"/>
                <a:gd name="connsiteX7" fmla="*/ 186728 w 284612"/>
                <a:gd name="connsiteY7" fmla="*/ 80642 h 375376"/>
                <a:gd name="connsiteX8" fmla="*/ 208747 w 284612"/>
                <a:gd name="connsiteY8" fmla="*/ 112287 h 375376"/>
                <a:gd name="connsiteX9" fmla="*/ 279141 w 284612"/>
                <a:gd name="connsiteY9" fmla="*/ 85008 h 375376"/>
                <a:gd name="connsiteX10" fmla="*/ 235479 w 284612"/>
                <a:gd name="connsiteY10" fmla="*/ 25652 h 375376"/>
                <a:gd name="connsiteX11" fmla="*/ 146777 w 284612"/>
                <a:gd name="connsiteY11" fmla="*/ 0 h 375376"/>
                <a:gd name="connsiteX12" fmla="*/ 79699 w 284612"/>
                <a:gd name="connsiteY12" fmla="*/ 15022 h 375376"/>
                <a:gd name="connsiteX13" fmla="*/ 33132 w 284612"/>
                <a:gd name="connsiteY13" fmla="*/ 55343 h 375376"/>
                <a:gd name="connsiteX14" fmla="*/ 16278 w 284612"/>
                <a:gd name="connsiteY14" fmla="*/ 110700 h 375376"/>
                <a:gd name="connsiteX15" fmla="*/ 42300 w 284612"/>
                <a:gd name="connsiteY15" fmla="*/ 175946 h 375376"/>
                <a:gd name="connsiteX16" fmla="*/ 121848 w 284612"/>
                <a:gd name="connsiteY16" fmla="*/ 213347 h 375376"/>
                <a:gd name="connsiteX17" fmla="*/ 156302 w 284612"/>
                <a:gd name="connsiteY17" fmla="*/ 221411 h 375376"/>
                <a:gd name="connsiteX18" fmla="*/ 192962 w 284612"/>
                <a:gd name="connsiteY18" fmla="*/ 236065 h 375376"/>
                <a:gd name="connsiteX19" fmla="*/ 205435 w 284612"/>
                <a:gd name="connsiteY19" fmla="*/ 262466 h 375376"/>
                <a:gd name="connsiteX20" fmla="*/ 190766 w 284612"/>
                <a:gd name="connsiteY20" fmla="*/ 293251 h 375376"/>
                <a:gd name="connsiteX21" fmla="*/ 150434 w 284612"/>
                <a:gd name="connsiteY21" fmla="*/ 304983 h 375376"/>
                <a:gd name="connsiteX22" fmla="*/ 96182 w 284612"/>
                <a:gd name="connsiteY22" fmla="*/ 286660 h 375376"/>
                <a:gd name="connsiteX23" fmla="*/ 71228 w 284612"/>
                <a:gd name="connsiteY23" fmla="*/ 247509 h 375376"/>
                <a:gd name="connsiteX24" fmla="*/ 0 w 284612"/>
                <a:gd name="connsiteY24" fmla="*/ 272463 h 375376"/>
                <a:gd name="connsiteX25" fmla="*/ 48902 w 284612"/>
                <a:gd name="connsiteY25" fmla="*/ 346042 h 375376"/>
                <a:gd name="connsiteX26" fmla="*/ 148973 w 284612"/>
                <a:gd name="connsiteY26" fmla="*/ 375376 h 375376"/>
                <a:gd name="connsiteX27" fmla="*/ 219352 w 284612"/>
                <a:gd name="connsiteY27" fmla="*/ 359602 h 375376"/>
                <a:gd name="connsiteX28" fmla="*/ 267381 w 284612"/>
                <a:gd name="connsiteY28" fmla="*/ 316718 h 375376"/>
                <a:gd name="connsiteX29" fmla="*/ 284612 w 284612"/>
                <a:gd name="connsiteY29" fmla="*/ 256598 h 375376"/>
                <a:gd name="connsiteX30" fmla="*/ 255645 w 284612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2" h="375376">
                  <a:moveTo>
                    <a:pt x="255645" y="185118"/>
                  </a:moveTo>
                  <a:cubicBezTo>
                    <a:pt x="236333" y="168253"/>
                    <a:pt x="211033" y="156151"/>
                    <a:pt x="179768" y="148821"/>
                  </a:cubicBezTo>
                  <a:lnTo>
                    <a:pt x="146777" y="141496"/>
                  </a:lnTo>
                  <a:cubicBezTo>
                    <a:pt x="129657" y="137583"/>
                    <a:pt x="116715" y="132946"/>
                    <a:pt x="107918" y="127565"/>
                  </a:cubicBezTo>
                  <a:cubicBezTo>
                    <a:pt x="99116" y="122190"/>
                    <a:pt x="94721" y="114127"/>
                    <a:pt x="94721" y="103371"/>
                  </a:cubicBezTo>
                  <a:cubicBezTo>
                    <a:pt x="94721" y="93112"/>
                    <a:pt x="99230" y="84566"/>
                    <a:pt x="108285" y="77708"/>
                  </a:cubicBezTo>
                  <a:cubicBezTo>
                    <a:pt x="117328" y="70876"/>
                    <a:pt x="129175" y="67445"/>
                    <a:pt x="143844" y="67445"/>
                  </a:cubicBezTo>
                  <a:cubicBezTo>
                    <a:pt x="160452" y="67445"/>
                    <a:pt x="174751" y="71840"/>
                    <a:pt x="186728" y="80642"/>
                  </a:cubicBezTo>
                  <a:cubicBezTo>
                    <a:pt x="197091" y="88259"/>
                    <a:pt x="204417" y="98814"/>
                    <a:pt x="208747" y="112287"/>
                  </a:cubicBezTo>
                  <a:lnTo>
                    <a:pt x="279141" y="85008"/>
                  </a:lnTo>
                  <a:cubicBezTo>
                    <a:pt x="271636" y="61275"/>
                    <a:pt x="257157" y="41462"/>
                    <a:pt x="235479" y="25652"/>
                  </a:cubicBezTo>
                  <a:cubicBezTo>
                    <a:pt x="212023" y="8560"/>
                    <a:pt x="182447" y="0"/>
                    <a:pt x="146777" y="0"/>
                  </a:cubicBezTo>
                  <a:cubicBezTo>
                    <a:pt x="121848" y="0"/>
                    <a:pt x="99483" y="5018"/>
                    <a:pt x="79699" y="15022"/>
                  </a:cubicBezTo>
                  <a:cubicBezTo>
                    <a:pt x="59900" y="25054"/>
                    <a:pt x="44370" y="38492"/>
                    <a:pt x="33132" y="55343"/>
                  </a:cubicBezTo>
                  <a:cubicBezTo>
                    <a:pt x="21893" y="72208"/>
                    <a:pt x="16278" y="90671"/>
                    <a:pt x="16278" y="110700"/>
                  </a:cubicBezTo>
                  <a:cubicBezTo>
                    <a:pt x="16278" y="137583"/>
                    <a:pt x="24952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39" y="225320"/>
                    <a:pt x="184646" y="230212"/>
                    <a:pt x="192962" y="236065"/>
                  </a:cubicBezTo>
                  <a:cubicBezTo>
                    <a:pt x="201267" y="241933"/>
                    <a:pt x="205435" y="250734"/>
                    <a:pt x="205435" y="262466"/>
                  </a:cubicBezTo>
                  <a:cubicBezTo>
                    <a:pt x="205435" y="275180"/>
                    <a:pt x="200532" y="285440"/>
                    <a:pt x="190766" y="293251"/>
                  </a:cubicBezTo>
                  <a:cubicBezTo>
                    <a:pt x="180975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2" y="286660"/>
                  </a:cubicBezTo>
                  <a:cubicBezTo>
                    <a:pt x="83421" y="276030"/>
                    <a:pt x="75102" y="262974"/>
                    <a:pt x="71228" y="247509"/>
                  </a:cubicBezTo>
                  <a:lnTo>
                    <a:pt x="0" y="272463"/>
                  </a:lnTo>
                  <a:cubicBezTo>
                    <a:pt x="7110" y="303039"/>
                    <a:pt x="23341" y="327625"/>
                    <a:pt x="48902" y="346042"/>
                  </a:cubicBezTo>
                  <a:cubicBezTo>
                    <a:pt x="76027" y="365585"/>
                    <a:pt x="109390" y="375376"/>
                    <a:pt x="148973" y="375376"/>
                  </a:cubicBezTo>
                  <a:cubicBezTo>
                    <a:pt x="175363" y="375376"/>
                    <a:pt x="198830" y="370106"/>
                    <a:pt x="219352" y="359602"/>
                  </a:cubicBezTo>
                  <a:cubicBezTo>
                    <a:pt x="239885" y="349102"/>
                    <a:pt x="255887" y="334800"/>
                    <a:pt x="267381" y="316718"/>
                  </a:cubicBezTo>
                  <a:cubicBezTo>
                    <a:pt x="278859" y="298647"/>
                    <a:pt x="284612" y="278597"/>
                    <a:pt x="284612" y="256598"/>
                  </a:cubicBezTo>
                  <a:cubicBezTo>
                    <a:pt x="284612" y="225806"/>
                    <a:pt x="274950" y="201979"/>
                    <a:pt x="255645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D81D10B9-38F0-37DC-A4F2-78A8D45C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14397" y="1138699"/>
              <a:ext cx="353176" cy="374638"/>
            </a:xfrm>
            <a:custGeom>
              <a:avLst/>
              <a:gdLst>
                <a:gd name="connsiteX0" fmla="*/ 317926 w 353176"/>
                <a:gd name="connsiteY0" fmla="*/ 264626 h 374638"/>
                <a:gd name="connsiteX1" fmla="*/ 312314 w 353176"/>
                <a:gd name="connsiteY1" fmla="*/ 262099 h 374638"/>
                <a:gd name="connsiteX2" fmla="*/ 310294 w 353176"/>
                <a:gd name="connsiteY2" fmla="*/ 261073 h 374638"/>
                <a:gd name="connsiteX3" fmla="*/ 278217 w 353176"/>
                <a:gd name="connsiteY3" fmla="*/ 246112 h 374638"/>
                <a:gd name="connsiteX4" fmla="*/ 244868 w 353176"/>
                <a:gd name="connsiteY4" fmla="*/ 285922 h 374638"/>
                <a:gd name="connsiteX5" fmla="*/ 184748 w 353176"/>
                <a:gd name="connsiteY5" fmla="*/ 303525 h 374638"/>
                <a:gd name="connsiteX6" fmla="*/ 128671 w 353176"/>
                <a:gd name="connsiteY6" fmla="*/ 289227 h 374638"/>
                <a:gd name="connsiteX7" fmla="*/ 90163 w 353176"/>
                <a:gd name="connsiteY7" fmla="*/ 248539 h 374638"/>
                <a:gd name="connsiteX8" fmla="*/ 78166 w 353176"/>
                <a:gd name="connsiteY8" fmla="*/ 211875 h 374638"/>
                <a:gd name="connsiteX9" fmla="*/ 351173 w 353176"/>
                <a:gd name="connsiteY9" fmla="*/ 211875 h 374638"/>
                <a:gd name="connsiteX10" fmla="*/ 339081 w 353176"/>
                <a:gd name="connsiteY10" fmla="*/ 104465 h 374638"/>
                <a:gd name="connsiteX11" fmla="*/ 277493 w 353176"/>
                <a:gd name="connsiteY11" fmla="*/ 27862 h 374638"/>
                <a:gd name="connsiteX12" fmla="*/ 178146 w 353176"/>
                <a:gd name="connsiteY12" fmla="*/ 0 h 374638"/>
                <a:gd name="connsiteX13" fmla="*/ 86877 w 353176"/>
                <a:gd name="connsiteY13" fmla="*/ 24932 h 374638"/>
                <a:gd name="connsiteX14" fmla="*/ 23089 w 353176"/>
                <a:gd name="connsiteY14" fmla="*/ 92744 h 374638"/>
                <a:gd name="connsiteX15" fmla="*/ 0 w 353176"/>
                <a:gd name="connsiteY15" fmla="*/ 186947 h 374638"/>
                <a:gd name="connsiteX16" fmla="*/ 23456 w 353176"/>
                <a:gd name="connsiteY16" fmla="*/ 281898 h 374638"/>
                <a:gd name="connsiteX17" fmla="*/ 89074 w 353176"/>
                <a:gd name="connsiteY17" fmla="*/ 349710 h 374638"/>
                <a:gd name="connsiteX18" fmla="*/ 183291 w 353176"/>
                <a:gd name="connsiteY18" fmla="*/ 374638 h 374638"/>
                <a:gd name="connsiteX19" fmla="*/ 283361 w 353176"/>
                <a:gd name="connsiteY19" fmla="*/ 349343 h 374638"/>
                <a:gd name="connsiteX20" fmla="*/ 347059 w 353176"/>
                <a:gd name="connsiteY20" fmla="*/ 278204 h 374638"/>
                <a:gd name="connsiteX21" fmla="*/ 317926 w 353176"/>
                <a:gd name="connsiteY21" fmla="*/ 264626 h 374638"/>
                <a:gd name="connsiteX22" fmla="*/ 88335 w 353176"/>
                <a:gd name="connsiteY22" fmla="*/ 124998 h 374638"/>
                <a:gd name="connsiteX23" fmla="*/ 123537 w 353176"/>
                <a:gd name="connsiteY23" fmla="*/ 83576 h 374638"/>
                <a:gd name="connsiteX24" fmla="*/ 177423 w 353176"/>
                <a:gd name="connsiteY24" fmla="*/ 68921 h 374638"/>
                <a:gd name="connsiteX25" fmla="*/ 230570 w 353176"/>
                <a:gd name="connsiteY25" fmla="*/ 82114 h 374638"/>
                <a:gd name="connsiteX26" fmla="*/ 265034 w 353176"/>
                <a:gd name="connsiteY26" fmla="*/ 119869 h 374638"/>
                <a:gd name="connsiteX27" fmla="*/ 273810 w 353176"/>
                <a:gd name="connsiteY27" fmla="*/ 145168 h 374638"/>
                <a:gd name="connsiteX28" fmla="*/ 81276 w 353176"/>
                <a:gd name="connsiteY28" fmla="*/ 145168 h 374638"/>
                <a:gd name="connsiteX29" fmla="*/ 88335 w 353176"/>
                <a:gd name="connsiteY29" fmla="*/ 124998 h 3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3176" h="374638">
                  <a:moveTo>
                    <a:pt x="317926" y="264626"/>
                  </a:moveTo>
                  <a:cubicBezTo>
                    <a:pt x="316086" y="263852"/>
                    <a:pt x="314218" y="263013"/>
                    <a:pt x="312314" y="262099"/>
                  </a:cubicBezTo>
                  <a:cubicBezTo>
                    <a:pt x="311615" y="261757"/>
                    <a:pt x="310978" y="261415"/>
                    <a:pt x="310294" y="261073"/>
                  </a:cubicBezTo>
                  <a:lnTo>
                    <a:pt x="278217" y="246112"/>
                  </a:lnTo>
                  <a:cubicBezTo>
                    <a:pt x="271117" y="262265"/>
                    <a:pt x="260020" y="275537"/>
                    <a:pt x="244868" y="285922"/>
                  </a:cubicBezTo>
                  <a:cubicBezTo>
                    <a:pt x="227748" y="297657"/>
                    <a:pt x="207722" y="303525"/>
                    <a:pt x="184748" y="303525"/>
                  </a:cubicBezTo>
                  <a:cubicBezTo>
                    <a:pt x="163733" y="303525"/>
                    <a:pt x="145025" y="298763"/>
                    <a:pt x="128671" y="289227"/>
                  </a:cubicBezTo>
                  <a:cubicBezTo>
                    <a:pt x="112274" y="279702"/>
                    <a:pt x="99448" y="266127"/>
                    <a:pt x="90163" y="248539"/>
                  </a:cubicBezTo>
                  <a:cubicBezTo>
                    <a:pt x="84336" y="237477"/>
                    <a:pt x="80337" y="225259"/>
                    <a:pt x="78166" y="211875"/>
                  </a:cubicBezTo>
                  <a:lnTo>
                    <a:pt x="351173" y="211875"/>
                  </a:lnTo>
                  <a:cubicBezTo>
                    <a:pt x="356051" y="172785"/>
                    <a:pt x="352022" y="136989"/>
                    <a:pt x="339081" y="104465"/>
                  </a:cubicBezTo>
                  <a:cubicBezTo>
                    <a:pt x="326119" y="71981"/>
                    <a:pt x="305596" y="46444"/>
                    <a:pt x="277493" y="27862"/>
                  </a:cubicBezTo>
                  <a:cubicBezTo>
                    <a:pt x="249375" y="9298"/>
                    <a:pt x="216268" y="0"/>
                    <a:pt x="178146" y="0"/>
                  </a:cubicBezTo>
                  <a:cubicBezTo>
                    <a:pt x="144430" y="0"/>
                    <a:pt x="114002" y="8319"/>
                    <a:pt x="86877" y="24932"/>
                  </a:cubicBezTo>
                  <a:cubicBezTo>
                    <a:pt x="59738" y="41552"/>
                    <a:pt x="38478" y="64159"/>
                    <a:pt x="23089" y="92744"/>
                  </a:cubicBezTo>
                  <a:cubicBezTo>
                    <a:pt x="7696" y="121341"/>
                    <a:pt x="0" y="152749"/>
                    <a:pt x="0" y="186947"/>
                  </a:cubicBezTo>
                  <a:cubicBezTo>
                    <a:pt x="0" y="221666"/>
                    <a:pt x="7811" y="253301"/>
                    <a:pt x="23456" y="281898"/>
                  </a:cubicBezTo>
                  <a:cubicBezTo>
                    <a:pt x="39090" y="310483"/>
                    <a:pt x="60959" y="333101"/>
                    <a:pt x="89074" y="349710"/>
                  </a:cubicBezTo>
                  <a:cubicBezTo>
                    <a:pt x="117166" y="366323"/>
                    <a:pt x="148570" y="374638"/>
                    <a:pt x="183291" y="374638"/>
                  </a:cubicBezTo>
                  <a:cubicBezTo>
                    <a:pt x="220916" y="374638"/>
                    <a:pt x="254264" y="366208"/>
                    <a:pt x="283361" y="349343"/>
                  </a:cubicBezTo>
                  <a:cubicBezTo>
                    <a:pt x="310827" y="333417"/>
                    <a:pt x="332008" y="309634"/>
                    <a:pt x="347059" y="278204"/>
                  </a:cubicBezTo>
                  <a:lnTo>
                    <a:pt x="317926" y="264626"/>
                  </a:lnTo>
                  <a:close/>
                  <a:moveTo>
                    <a:pt x="88335" y="124998"/>
                  </a:moveTo>
                  <a:cubicBezTo>
                    <a:pt x="96402" y="107169"/>
                    <a:pt x="108134" y="93367"/>
                    <a:pt x="123537" y="83576"/>
                  </a:cubicBezTo>
                  <a:cubicBezTo>
                    <a:pt x="138931" y="73810"/>
                    <a:pt x="156886" y="68921"/>
                    <a:pt x="177423" y="68921"/>
                  </a:cubicBezTo>
                  <a:cubicBezTo>
                    <a:pt x="197945" y="68921"/>
                    <a:pt x="215659" y="73313"/>
                    <a:pt x="230570" y="82114"/>
                  </a:cubicBezTo>
                  <a:cubicBezTo>
                    <a:pt x="245477" y="90916"/>
                    <a:pt x="256956" y="103500"/>
                    <a:pt x="265034" y="119869"/>
                  </a:cubicBezTo>
                  <a:cubicBezTo>
                    <a:pt x="268883" y="127705"/>
                    <a:pt x="271791" y="136150"/>
                    <a:pt x="273810" y="145168"/>
                  </a:cubicBezTo>
                  <a:lnTo>
                    <a:pt x="81276" y="145168"/>
                  </a:lnTo>
                  <a:cubicBezTo>
                    <a:pt x="83130" y="138094"/>
                    <a:pt x="85467" y="131363"/>
                    <a:pt x="88335" y="12499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8A39D86B-6F6D-231A-51C1-CB9B4DD53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464394" y="1138371"/>
              <a:ext cx="284616" cy="375376"/>
            </a:xfrm>
            <a:custGeom>
              <a:avLst/>
              <a:gdLst>
                <a:gd name="connsiteX0" fmla="*/ 255649 w 284616"/>
                <a:gd name="connsiteY0" fmla="*/ 185118 h 375376"/>
                <a:gd name="connsiteX1" fmla="*/ 179768 w 284616"/>
                <a:gd name="connsiteY1" fmla="*/ 148821 h 375376"/>
                <a:gd name="connsiteX2" fmla="*/ 146777 w 284616"/>
                <a:gd name="connsiteY2" fmla="*/ 141496 h 375376"/>
                <a:gd name="connsiteX3" fmla="*/ 107918 w 284616"/>
                <a:gd name="connsiteY3" fmla="*/ 127565 h 375376"/>
                <a:gd name="connsiteX4" fmla="*/ 94724 w 284616"/>
                <a:gd name="connsiteY4" fmla="*/ 103371 h 375376"/>
                <a:gd name="connsiteX5" fmla="*/ 108289 w 284616"/>
                <a:gd name="connsiteY5" fmla="*/ 77708 h 375376"/>
                <a:gd name="connsiteX6" fmla="*/ 143844 w 284616"/>
                <a:gd name="connsiteY6" fmla="*/ 67445 h 375376"/>
                <a:gd name="connsiteX7" fmla="*/ 186730 w 284616"/>
                <a:gd name="connsiteY7" fmla="*/ 80642 h 375376"/>
                <a:gd name="connsiteX8" fmla="*/ 208751 w 284616"/>
                <a:gd name="connsiteY8" fmla="*/ 112287 h 375376"/>
                <a:gd name="connsiteX9" fmla="*/ 279141 w 284616"/>
                <a:gd name="connsiteY9" fmla="*/ 85008 h 375376"/>
                <a:gd name="connsiteX10" fmla="*/ 235483 w 284616"/>
                <a:gd name="connsiteY10" fmla="*/ 25652 h 375376"/>
                <a:gd name="connsiteX11" fmla="*/ 146777 w 284616"/>
                <a:gd name="connsiteY11" fmla="*/ 0 h 375376"/>
                <a:gd name="connsiteX12" fmla="*/ 79687 w 284616"/>
                <a:gd name="connsiteY12" fmla="*/ 15022 h 375376"/>
                <a:gd name="connsiteX13" fmla="*/ 33132 w 284616"/>
                <a:gd name="connsiteY13" fmla="*/ 55343 h 375376"/>
                <a:gd name="connsiteX14" fmla="*/ 16281 w 284616"/>
                <a:gd name="connsiteY14" fmla="*/ 110700 h 375376"/>
                <a:gd name="connsiteX15" fmla="*/ 42300 w 284616"/>
                <a:gd name="connsiteY15" fmla="*/ 175946 h 375376"/>
                <a:gd name="connsiteX16" fmla="*/ 121848 w 284616"/>
                <a:gd name="connsiteY16" fmla="*/ 213347 h 375376"/>
                <a:gd name="connsiteX17" fmla="*/ 156302 w 284616"/>
                <a:gd name="connsiteY17" fmla="*/ 221411 h 375376"/>
                <a:gd name="connsiteX18" fmla="*/ 192965 w 284616"/>
                <a:gd name="connsiteY18" fmla="*/ 236065 h 375376"/>
                <a:gd name="connsiteX19" fmla="*/ 205435 w 284616"/>
                <a:gd name="connsiteY19" fmla="*/ 262466 h 375376"/>
                <a:gd name="connsiteX20" fmla="*/ 190770 w 284616"/>
                <a:gd name="connsiteY20" fmla="*/ 293251 h 375376"/>
                <a:gd name="connsiteX21" fmla="*/ 150434 w 284616"/>
                <a:gd name="connsiteY21" fmla="*/ 304983 h 375376"/>
                <a:gd name="connsiteX22" fmla="*/ 96186 w 284616"/>
                <a:gd name="connsiteY22" fmla="*/ 286660 h 375376"/>
                <a:gd name="connsiteX23" fmla="*/ 71232 w 284616"/>
                <a:gd name="connsiteY23" fmla="*/ 247509 h 375376"/>
                <a:gd name="connsiteX24" fmla="*/ 0 w 284616"/>
                <a:gd name="connsiteY24" fmla="*/ 272463 h 375376"/>
                <a:gd name="connsiteX25" fmla="*/ 48906 w 284616"/>
                <a:gd name="connsiteY25" fmla="*/ 346042 h 375376"/>
                <a:gd name="connsiteX26" fmla="*/ 148976 w 284616"/>
                <a:gd name="connsiteY26" fmla="*/ 375376 h 375376"/>
                <a:gd name="connsiteX27" fmla="*/ 219356 w 284616"/>
                <a:gd name="connsiteY27" fmla="*/ 359602 h 375376"/>
                <a:gd name="connsiteX28" fmla="*/ 267384 w 284616"/>
                <a:gd name="connsiteY28" fmla="*/ 316718 h 375376"/>
                <a:gd name="connsiteX29" fmla="*/ 284616 w 284616"/>
                <a:gd name="connsiteY29" fmla="*/ 256598 h 375376"/>
                <a:gd name="connsiteX30" fmla="*/ 255649 w 284616"/>
                <a:gd name="connsiteY30" fmla="*/ 185118 h 37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616" h="375376">
                  <a:moveTo>
                    <a:pt x="255649" y="185118"/>
                  </a:moveTo>
                  <a:cubicBezTo>
                    <a:pt x="236333" y="168253"/>
                    <a:pt x="211037" y="156151"/>
                    <a:pt x="179768" y="148821"/>
                  </a:cubicBezTo>
                  <a:lnTo>
                    <a:pt x="146777" y="141496"/>
                  </a:lnTo>
                  <a:cubicBezTo>
                    <a:pt x="129660" y="137583"/>
                    <a:pt x="116719" y="132946"/>
                    <a:pt x="107918" y="127565"/>
                  </a:cubicBezTo>
                  <a:cubicBezTo>
                    <a:pt x="99119" y="122190"/>
                    <a:pt x="94724" y="114127"/>
                    <a:pt x="94724" y="103371"/>
                  </a:cubicBezTo>
                  <a:cubicBezTo>
                    <a:pt x="94724" y="93112"/>
                    <a:pt x="99232" y="84566"/>
                    <a:pt x="108289" y="77708"/>
                  </a:cubicBezTo>
                  <a:cubicBezTo>
                    <a:pt x="117328" y="70876"/>
                    <a:pt x="129177" y="67445"/>
                    <a:pt x="143844" y="67445"/>
                  </a:cubicBezTo>
                  <a:cubicBezTo>
                    <a:pt x="160456" y="67445"/>
                    <a:pt x="174754" y="71840"/>
                    <a:pt x="186730" y="80642"/>
                  </a:cubicBezTo>
                  <a:cubicBezTo>
                    <a:pt x="197091" y="88259"/>
                    <a:pt x="204420" y="98814"/>
                    <a:pt x="208751" y="112287"/>
                  </a:cubicBezTo>
                  <a:lnTo>
                    <a:pt x="279141" y="85008"/>
                  </a:lnTo>
                  <a:cubicBezTo>
                    <a:pt x="271636" y="61275"/>
                    <a:pt x="257161" y="41462"/>
                    <a:pt x="235483" y="25652"/>
                  </a:cubicBezTo>
                  <a:cubicBezTo>
                    <a:pt x="212027" y="8560"/>
                    <a:pt x="182451" y="0"/>
                    <a:pt x="146777" y="0"/>
                  </a:cubicBezTo>
                  <a:cubicBezTo>
                    <a:pt x="121848" y="0"/>
                    <a:pt x="99486" y="5018"/>
                    <a:pt x="79687" y="15022"/>
                  </a:cubicBezTo>
                  <a:cubicBezTo>
                    <a:pt x="59904" y="25054"/>
                    <a:pt x="44370" y="38492"/>
                    <a:pt x="33132" y="55343"/>
                  </a:cubicBezTo>
                  <a:cubicBezTo>
                    <a:pt x="21894" y="72208"/>
                    <a:pt x="16281" y="90671"/>
                    <a:pt x="16281" y="110700"/>
                  </a:cubicBezTo>
                  <a:cubicBezTo>
                    <a:pt x="16281" y="137583"/>
                    <a:pt x="24954" y="159336"/>
                    <a:pt x="42300" y="175946"/>
                  </a:cubicBezTo>
                  <a:cubicBezTo>
                    <a:pt x="59648" y="192569"/>
                    <a:pt x="86164" y="205043"/>
                    <a:pt x="121848" y="213347"/>
                  </a:cubicBezTo>
                  <a:lnTo>
                    <a:pt x="156302" y="221411"/>
                  </a:lnTo>
                  <a:cubicBezTo>
                    <a:pt x="172444" y="225320"/>
                    <a:pt x="184646" y="230212"/>
                    <a:pt x="192965" y="236065"/>
                  </a:cubicBezTo>
                  <a:cubicBezTo>
                    <a:pt x="201270" y="241933"/>
                    <a:pt x="205435" y="250734"/>
                    <a:pt x="205435" y="262466"/>
                  </a:cubicBezTo>
                  <a:cubicBezTo>
                    <a:pt x="205435" y="275180"/>
                    <a:pt x="200533" y="285440"/>
                    <a:pt x="190770" y="293251"/>
                  </a:cubicBezTo>
                  <a:cubicBezTo>
                    <a:pt x="180979" y="301074"/>
                    <a:pt x="167540" y="304983"/>
                    <a:pt x="150434" y="304983"/>
                  </a:cubicBezTo>
                  <a:cubicBezTo>
                    <a:pt x="128921" y="304983"/>
                    <a:pt x="110851" y="298888"/>
                    <a:pt x="96186" y="286660"/>
                  </a:cubicBezTo>
                  <a:cubicBezTo>
                    <a:pt x="83421" y="276030"/>
                    <a:pt x="75105" y="262974"/>
                    <a:pt x="71232" y="247509"/>
                  </a:cubicBezTo>
                  <a:lnTo>
                    <a:pt x="0" y="272463"/>
                  </a:lnTo>
                  <a:cubicBezTo>
                    <a:pt x="7112" y="303039"/>
                    <a:pt x="23341" y="327625"/>
                    <a:pt x="48906" y="346042"/>
                  </a:cubicBezTo>
                  <a:cubicBezTo>
                    <a:pt x="76030" y="365585"/>
                    <a:pt x="109393" y="375376"/>
                    <a:pt x="148976" y="375376"/>
                  </a:cubicBezTo>
                  <a:cubicBezTo>
                    <a:pt x="175363" y="375376"/>
                    <a:pt x="198833" y="370106"/>
                    <a:pt x="219356" y="359602"/>
                  </a:cubicBezTo>
                  <a:cubicBezTo>
                    <a:pt x="239889" y="349102"/>
                    <a:pt x="255890" y="334800"/>
                    <a:pt x="267384" y="316718"/>
                  </a:cubicBezTo>
                  <a:cubicBezTo>
                    <a:pt x="278864" y="298647"/>
                    <a:pt x="284616" y="278597"/>
                    <a:pt x="284616" y="256598"/>
                  </a:cubicBezTo>
                  <a:cubicBezTo>
                    <a:pt x="284616" y="225806"/>
                    <a:pt x="274950" y="201979"/>
                    <a:pt x="255649" y="185118"/>
                  </a:cubicBez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1FF07615-7299-FC64-0BEE-2EA7AB3F0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736752" y="999316"/>
              <a:ext cx="322584" cy="503027"/>
            </a:xfrm>
            <a:custGeom>
              <a:avLst/>
              <a:gdLst>
                <a:gd name="connsiteX0" fmla="*/ 165583 w 322584"/>
                <a:gd name="connsiteY0" fmla="*/ 310926 h 503027"/>
                <a:gd name="connsiteX1" fmla="*/ 312325 w 322584"/>
                <a:gd name="connsiteY1" fmla="*/ 149646 h 503027"/>
                <a:gd name="connsiteX2" fmla="*/ 212611 w 322584"/>
                <a:gd name="connsiteY2" fmla="*/ 149646 h 503027"/>
                <a:gd name="connsiteX3" fmla="*/ 85045 w 322584"/>
                <a:gd name="connsiteY3" fmla="*/ 291876 h 503027"/>
                <a:gd name="connsiteX4" fmla="*/ 82112 w 322584"/>
                <a:gd name="connsiteY4" fmla="*/ 291876 h 503027"/>
                <a:gd name="connsiteX5" fmla="*/ 82112 w 322584"/>
                <a:gd name="connsiteY5" fmla="*/ 0 h 503027"/>
                <a:gd name="connsiteX6" fmla="*/ 0 w 322584"/>
                <a:gd name="connsiteY6" fmla="*/ 0 h 503027"/>
                <a:gd name="connsiteX7" fmla="*/ 0 w 322584"/>
                <a:gd name="connsiteY7" fmla="*/ 503028 h 503027"/>
                <a:gd name="connsiteX8" fmla="*/ 82112 w 322584"/>
                <a:gd name="connsiteY8" fmla="*/ 503028 h 503027"/>
                <a:gd name="connsiteX9" fmla="*/ 82112 w 322584"/>
                <a:gd name="connsiteY9" fmla="*/ 338803 h 503027"/>
                <a:gd name="connsiteX10" fmla="*/ 85045 w 322584"/>
                <a:gd name="connsiteY10" fmla="*/ 338803 h 503027"/>
                <a:gd name="connsiteX11" fmla="*/ 219936 w 322584"/>
                <a:gd name="connsiteY11" fmla="*/ 503028 h 503027"/>
                <a:gd name="connsiteX12" fmla="*/ 322584 w 322584"/>
                <a:gd name="connsiteY12" fmla="*/ 503028 h 5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4" h="503027">
                  <a:moveTo>
                    <a:pt x="165583" y="310926"/>
                  </a:moveTo>
                  <a:lnTo>
                    <a:pt x="312325" y="149646"/>
                  </a:lnTo>
                  <a:lnTo>
                    <a:pt x="212611" y="149646"/>
                  </a:lnTo>
                  <a:lnTo>
                    <a:pt x="85045" y="291876"/>
                  </a:lnTo>
                  <a:lnTo>
                    <a:pt x="82112" y="291876"/>
                  </a:lnTo>
                  <a:lnTo>
                    <a:pt x="82112" y="0"/>
                  </a:lnTo>
                  <a:lnTo>
                    <a:pt x="0" y="0"/>
                  </a:lnTo>
                  <a:lnTo>
                    <a:pt x="0" y="503028"/>
                  </a:lnTo>
                  <a:lnTo>
                    <a:pt x="82112" y="503028"/>
                  </a:lnTo>
                  <a:lnTo>
                    <a:pt x="82112" y="338803"/>
                  </a:lnTo>
                  <a:lnTo>
                    <a:pt x="85045" y="338803"/>
                  </a:lnTo>
                  <a:lnTo>
                    <a:pt x="219936" y="503028"/>
                  </a:lnTo>
                  <a:lnTo>
                    <a:pt x="322584" y="503028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B803C283-425F-0502-4A4D-1350313FE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696788" y="999287"/>
              <a:ext cx="322588" cy="503052"/>
            </a:xfrm>
            <a:custGeom>
              <a:avLst/>
              <a:gdLst>
                <a:gd name="connsiteX0" fmla="*/ 312325 w 322588"/>
                <a:gd name="connsiteY0" fmla="*/ 149675 h 503052"/>
                <a:gd name="connsiteX1" fmla="*/ 212625 w 322588"/>
                <a:gd name="connsiteY1" fmla="*/ 149675 h 503052"/>
                <a:gd name="connsiteX2" fmla="*/ 85049 w 322588"/>
                <a:gd name="connsiteY2" fmla="*/ 291905 h 503052"/>
                <a:gd name="connsiteX3" fmla="*/ 82114 w 322588"/>
                <a:gd name="connsiteY3" fmla="*/ 291905 h 503052"/>
                <a:gd name="connsiteX4" fmla="*/ 82114 w 322588"/>
                <a:gd name="connsiteY4" fmla="*/ 0 h 503052"/>
                <a:gd name="connsiteX5" fmla="*/ 0 w 322588"/>
                <a:gd name="connsiteY5" fmla="*/ 0 h 503052"/>
                <a:gd name="connsiteX6" fmla="*/ 0 w 322588"/>
                <a:gd name="connsiteY6" fmla="*/ 503053 h 503052"/>
                <a:gd name="connsiteX7" fmla="*/ 82114 w 322588"/>
                <a:gd name="connsiteY7" fmla="*/ 503053 h 503052"/>
                <a:gd name="connsiteX8" fmla="*/ 82114 w 322588"/>
                <a:gd name="connsiteY8" fmla="*/ 338828 h 503052"/>
                <a:gd name="connsiteX9" fmla="*/ 85049 w 322588"/>
                <a:gd name="connsiteY9" fmla="*/ 338828 h 503052"/>
                <a:gd name="connsiteX10" fmla="*/ 219951 w 322588"/>
                <a:gd name="connsiteY10" fmla="*/ 503053 h 503052"/>
                <a:gd name="connsiteX11" fmla="*/ 322588 w 322588"/>
                <a:gd name="connsiteY11" fmla="*/ 503053 h 503052"/>
                <a:gd name="connsiteX12" fmla="*/ 165587 w 322588"/>
                <a:gd name="connsiteY12" fmla="*/ 310951 h 5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88" h="503052">
                  <a:moveTo>
                    <a:pt x="312325" y="149675"/>
                  </a:moveTo>
                  <a:lnTo>
                    <a:pt x="212625" y="149675"/>
                  </a:lnTo>
                  <a:lnTo>
                    <a:pt x="85049" y="291905"/>
                  </a:lnTo>
                  <a:lnTo>
                    <a:pt x="82114" y="291905"/>
                  </a:lnTo>
                  <a:lnTo>
                    <a:pt x="82114" y="0"/>
                  </a:lnTo>
                  <a:lnTo>
                    <a:pt x="0" y="0"/>
                  </a:lnTo>
                  <a:lnTo>
                    <a:pt x="0" y="503053"/>
                  </a:lnTo>
                  <a:lnTo>
                    <a:pt x="82114" y="503053"/>
                  </a:lnTo>
                  <a:lnTo>
                    <a:pt x="82114" y="338828"/>
                  </a:lnTo>
                  <a:lnTo>
                    <a:pt x="85049" y="338828"/>
                  </a:lnTo>
                  <a:lnTo>
                    <a:pt x="219951" y="503053"/>
                  </a:lnTo>
                  <a:lnTo>
                    <a:pt x="322588" y="503053"/>
                  </a:lnTo>
                  <a:lnTo>
                    <a:pt x="165587" y="31095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B45F3920-D252-2CC4-B9B3-2E8B2F243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198706" y="999237"/>
              <a:ext cx="82114" cy="503103"/>
            </a:xfrm>
            <a:custGeom>
              <a:avLst/>
              <a:gdLst>
                <a:gd name="connsiteX0" fmla="*/ 0 w 82114"/>
                <a:gd name="connsiteY0" fmla="*/ 503103 h 503103"/>
                <a:gd name="connsiteX1" fmla="*/ 82114 w 82114"/>
                <a:gd name="connsiteY1" fmla="*/ 503103 h 503103"/>
                <a:gd name="connsiteX2" fmla="*/ 82114 w 82114"/>
                <a:gd name="connsiteY2" fmla="*/ 0 h 503103"/>
                <a:gd name="connsiteX3" fmla="*/ 0 w 82114"/>
                <a:gd name="connsiteY3" fmla="*/ 0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4" h="503103">
                  <a:moveTo>
                    <a:pt x="0" y="503103"/>
                  </a:moveTo>
                  <a:lnTo>
                    <a:pt x="82114" y="503103"/>
                  </a:lnTo>
                  <a:lnTo>
                    <a:pt x="82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FECA45AF-736E-34DE-6FA5-608A3ACF2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621877" y="999233"/>
              <a:ext cx="374132" cy="503103"/>
            </a:xfrm>
            <a:custGeom>
              <a:avLst/>
              <a:gdLst>
                <a:gd name="connsiteX0" fmla="*/ 374133 w 374132"/>
                <a:gd name="connsiteY0" fmla="*/ 0 h 503103"/>
                <a:gd name="connsiteX1" fmla="*/ 0 w 374132"/>
                <a:gd name="connsiteY1" fmla="*/ 0 h 503103"/>
                <a:gd name="connsiteX2" fmla="*/ 0 w 374132"/>
                <a:gd name="connsiteY2" fmla="*/ 81441 h 503103"/>
                <a:gd name="connsiteX3" fmla="*/ 145902 w 374132"/>
                <a:gd name="connsiteY3" fmla="*/ 81441 h 503103"/>
                <a:gd name="connsiteX4" fmla="*/ 145902 w 374132"/>
                <a:gd name="connsiteY4" fmla="*/ 503103 h 503103"/>
                <a:gd name="connsiteX5" fmla="*/ 233146 w 374132"/>
                <a:gd name="connsiteY5" fmla="*/ 503103 h 503103"/>
                <a:gd name="connsiteX6" fmla="*/ 233146 w 374132"/>
                <a:gd name="connsiteY6" fmla="*/ 81441 h 503103"/>
                <a:gd name="connsiteX7" fmla="*/ 374133 w 374132"/>
                <a:gd name="connsiteY7" fmla="*/ 81441 h 50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32" h="503103">
                  <a:moveTo>
                    <a:pt x="374133" y="0"/>
                  </a:moveTo>
                  <a:lnTo>
                    <a:pt x="0" y="0"/>
                  </a:lnTo>
                  <a:lnTo>
                    <a:pt x="0" y="81441"/>
                  </a:lnTo>
                  <a:lnTo>
                    <a:pt x="145902" y="81441"/>
                  </a:lnTo>
                  <a:lnTo>
                    <a:pt x="145902" y="503103"/>
                  </a:lnTo>
                  <a:lnTo>
                    <a:pt x="233146" y="503103"/>
                  </a:lnTo>
                  <a:lnTo>
                    <a:pt x="233146" y="81441"/>
                  </a:lnTo>
                  <a:lnTo>
                    <a:pt x="374133" y="81441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2B58CDBA-7076-1208-F0AE-A279414E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066949" y="1036015"/>
              <a:ext cx="181828" cy="466324"/>
            </a:xfrm>
            <a:custGeom>
              <a:avLst/>
              <a:gdLst>
                <a:gd name="connsiteX0" fmla="*/ 181828 w 181828"/>
                <a:gd name="connsiteY0" fmla="*/ 112946 h 466324"/>
                <a:gd name="connsiteX1" fmla="*/ 129038 w 181828"/>
                <a:gd name="connsiteY1" fmla="*/ 112946 h 466324"/>
                <a:gd name="connsiteX2" fmla="*/ 129038 w 181828"/>
                <a:gd name="connsiteY2" fmla="*/ 0 h 466324"/>
                <a:gd name="connsiteX3" fmla="*/ 47662 w 181828"/>
                <a:gd name="connsiteY3" fmla="*/ 0 h 466324"/>
                <a:gd name="connsiteX4" fmla="*/ 47662 w 181828"/>
                <a:gd name="connsiteY4" fmla="*/ 112946 h 466324"/>
                <a:gd name="connsiteX5" fmla="*/ 0 w 181828"/>
                <a:gd name="connsiteY5" fmla="*/ 112946 h 466324"/>
                <a:gd name="connsiteX6" fmla="*/ 0 w 181828"/>
                <a:gd name="connsiteY6" fmla="*/ 186255 h 466324"/>
                <a:gd name="connsiteX7" fmla="*/ 47662 w 181828"/>
                <a:gd name="connsiteY7" fmla="*/ 186255 h 466324"/>
                <a:gd name="connsiteX8" fmla="*/ 47662 w 181828"/>
                <a:gd name="connsiteY8" fmla="*/ 466325 h 466324"/>
                <a:gd name="connsiteX9" fmla="*/ 129038 w 181828"/>
                <a:gd name="connsiteY9" fmla="*/ 466325 h 466324"/>
                <a:gd name="connsiteX10" fmla="*/ 129038 w 181828"/>
                <a:gd name="connsiteY10" fmla="*/ 186255 h 466324"/>
                <a:gd name="connsiteX11" fmla="*/ 181828 w 181828"/>
                <a:gd name="connsiteY11" fmla="*/ 186255 h 46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28" h="466324">
                  <a:moveTo>
                    <a:pt x="181828" y="112946"/>
                  </a:moveTo>
                  <a:lnTo>
                    <a:pt x="129038" y="112946"/>
                  </a:lnTo>
                  <a:lnTo>
                    <a:pt x="129038" y="0"/>
                  </a:lnTo>
                  <a:lnTo>
                    <a:pt x="47662" y="0"/>
                  </a:lnTo>
                  <a:lnTo>
                    <a:pt x="47662" y="112946"/>
                  </a:lnTo>
                  <a:lnTo>
                    <a:pt x="0" y="112946"/>
                  </a:lnTo>
                  <a:lnTo>
                    <a:pt x="0" y="186255"/>
                  </a:lnTo>
                  <a:lnTo>
                    <a:pt x="47662" y="186255"/>
                  </a:lnTo>
                  <a:lnTo>
                    <a:pt x="47662" y="466325"/>
                  </a:lnTo>
                  <a:lnTo>
                    <a:pt x="129038" y="466325"/>
                  </a:lnTo>
                  <a:lnTo>
                    <a:pt x="129038" y="186255"/>
                  </a:lnTo>
                  <a:lnTo>
                    <a:pt x="181828" y="186255"/>
                  </a:lnTo>
                  <a:close/>
                </a:path>
              </a:pathLst>
            </a:custGeom>
            <a:solidFill>
              <a:srgbClr val="FFFFFF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239045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otsikko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4"/>
            <a:ext cx="11049719" cy="1170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21600"/>
            <a:ext cx="5348064" cy="40644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21600"/>
            <a:ext cx="5348064" cy="40644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3C97-8843-436F-B2DA-AD7C94EEE7AA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8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E3C6B5-F803-FD33-3FC4-93226D0978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3779" y="1313330"/>
            <a:ext cx="5348064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05940"/>
            <a:ext cx="5348064" cy="407939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1D6529-C4AF-56B2-D02A-70728D188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58" y="1313330"/>
            <a:ext cx="5348063" cy="40341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48216-2C69-CA6B-E2F3-BFF2A67BE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433" y="1805940"/>
            <a:ext cx="5348064" cy="407939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6089-601A-46B2-8E2B-5F970F52F0F3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89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C049138-B11B-6F2C-C8E3-52621992C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67032" cy="6858001"/>
          </a:xfrm>
          <a:custGeom>
            <a:avLst/>
            <a:gdLst>
              <a:gd name="connsiteX0" fmla="*/ 0 w 9006840"/>
              <a:gd name="connsiteY0" fmla="*/ 0 h 13715107"/>
              <a:gd name="connsiteX1" fmla="*/ 9006840 w 9006840"/>
              <a:gd name="connsiteY1" fmla="*/ 0 h 13715107"/>
              <a:gd name="connsiteX2" fmla="*/ 9006840 w 9006840"/>
              <a:gd name="connsiteY2" fmla="*/ 13715107 h 13715107"/>
              <a:gd name="connsiteX3" fmla="*/ 0 w 9006840"/>
              <a:gd name="connsiteY3" fmla="*/ 13715107 h 13715107"/>
              <a:gd name="connsiteX4" fmla="*/ 0 w 9006840"/>
              <a:gd name="connsiteY4" fmla="*/ 0 h 13715107"/>
              <a:gd name="connsiteX0" fmla="*/ 0 w 9006840"/>
              <a:gd name="connsiteY0" fmla="*/ 0 h 13716001"/>
              <a:gd name="connsiteX1" fmla="*/ 9006840 w 9006840"/>
              <a:gd name="connsiteY1" fmla="*/ 0 h 13716001"/>
              <a:gd name="connsiteX2" fmla="*/ 9006840 w 9006840"/>
              <a:gd name="connsiteY2" fmla="*/ 13715107 h 13716001"/>
              <a:gd name="connsiteX3" fmla="*/ 8485632 w 9006840"/>
              <a:gd name="connsiteY3" fmla="*/ 13716001 h 13716001"/>
              <a:gd name="connsiteX4" fmla="*/ 0 w 9006840"/>
              <a:gd name="connsiteY4" fmla="*/ 13715107 h 13716001"/>
              <a:gd name="connsiteX5" fmla="*/ 0 w 9006840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47963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24744"/>
              <a:gd name="connsiteY0" fmla="*/ 0 h 13716001"/>
              <a:gd name="connsiteX1" fmla="*/ 9006840 w 10524744"/>
              <a:gd name="connsiteY1" fmla="*/ 0 h 13716001"/>
              <a:gd name="connsiteX2" fmla="*/ 10524744 w 10524744"/>
              <a:gd name="connsiteY2" fmla="*/ 6820531 h 13716001"/>
              <a:gd name="connsiteX3" fmla="*/ 8485632 w 10524744"/>
              <a:gd name="connsiteY3" fmla="*/ 13716001 h 13716001"/>
              <a:gd name="connsiteX4" fmla="*/ 0 w 10524744"/>
              <a:gd name="connsiteY4" fmla="*/ 13715107 h 13716001"/>
              <a:gd name="connsiteX5" fmla="*/ 0 w 10524744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70932"/>
              <a:gd name="connsiteY0" fmla="*/ 0 h 13716001"/>
              <a:gd name="connsiteX1" fmla="*/ 9006840 w 10570932"/>
              <a:gd name="connsiteY1" fmla="*/ 0 h 13716001"/>
              <a:gd name="connsiteX2" fmla="*/ 10524744 w 10570932"/>
              <a:gd name="connsiteY2" fmla="*/ 6820531 h 13716001"/>
              <a:gd name="connsiteX3" fmla="*/ 8485632 w 10570932"/>
              <a:gd name="connsiteY3" fmla="*/ 13716001 h 13716001"/>
              <a:gd name="connsiteX4" fmla="*/ 0 w 10570932"/>
              <a:gd name="connsiteY4" fmla="*/ 13715107 h 13716001"/>
              <a:gd name="connsiteX5" fmla="*/ 0 w 10570932"/>
              <a:gd name="connsiteY5" fmla="*/ 0 h 13716001"/>
              <a:gd name="connsiteX0" fmla="*/ 0 w 10533378"/>
              <a:gd name="connsiteY0" fmla="*/ 0 h 13716001"/>
              <a:gd name="connsiteX1" fmla="*/ 9006840 w 10533378"/>
              <a:gd name="connsiteY1" fmla="*/ 0 h 13716001"/>
              <a:gd name="connsiteX2" fmla="*/ 10524744 w 10533378"/>
              <a:gd name="connsiteY2" fmla="*/ 6820531 h 13716001"/>
              <a:gd name="connsiteX3" fmla="*/ 8485632 w 10533378"/>
              <a:gd name="connsiteY3" fmla="*/ 13716001 h 13716001"/>
              <a:gd name="connsiteX4" fmla="*/ 0 w 10533378"/>
              <a:gd name="connsiteY4" fmla="*/ 13715107 h 13716001"/>
              <a:gd name="connsiteX5" fmla="*/ 0 w 10533378"/>
              <a:gd name="connsiteY5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33378" h="13716001">
                <a:moveTo>
                  <a:pt x="0" y="0"/>
                </a:moveTo>
                <a:lnTo>
                  <a:pt x="9006840" y="0"/>
                </a:lnTo>
                <a:cubicBezTo>
                  <a:pt x="10038588" y="1968859"/>
                  <a:pt x="10611612" y="4534531"/>
                  <a:pt x="10524744" y="6820531"/>
                </a:cubicBezTo>
                <a:cubicBezTo>
                  <a:pt x="10437876" y="9106531"/>
                  <a:pt x="9901428" y="11487913"/>
                  <a:pt x="8485632" y="13716001"/>
                </a:cubicBezTo>
                <a:lnTo>
                  <a:pt x="0" y="13715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76" y="877376"/>
            <a:ext cx="5661221" cy="82340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276" y="1865376"/>
            <a:ext cx="5661221" cy="4197096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F38-8ABC-4096-A0A3-1643AA80E2A6}" type="datetime1">
              <a:rPr lang="fi-FI" noProof="0" smtClean="0"/>
              <a:t>7.2.2024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Tilastokeskus | riitta.piela@stat.fi &amp; markku.huttunen@stat.fi</a:t>
            </a:r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81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148" y="6436660"/>
            <a:ext cx="1138095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09A5F01-D12D-4D78-942D-44113CA2B9DF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789" y="6436660"/>
            <a:ext cx="3606583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307" y="6436660"/>
            <a:ext cx="453841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79" r:id="rId5"/>
    <p:sldLayoutId id="2147483664" r:id="rId6"/>
    <p:sldLayoutId id="2147483680" r:id="rId7"/>
    <p:sldLayoutId id="2147483665" r:id="rId8"/>
    <p:sldLayoutId id="2147483666" r:id="rId9"/>
    <p:sldLayoutId id="2147483676" r:id="rId10"/>
    <p:sldLayoutId id="2147483675" r:id="rId11"/>
    <p:sldLayoutId id="2147483673" r:id="rId12"/>
    <p:sldLayoutId id="2147483674" r:id="rId13"/>
    <p:sldLayoutId id="2147483684" r:id="rId14"/>
    <p:sldLayoutId id="2147483685" r:id="rId15"/>
    <p:sldLayoutId id="2147483660" r:id="rId16"/>
    <p:sldLayoutId id="2147483683" r:id="rId17"/>
    <p:sldLayoutId id="2147483687" r:id="rId18"/>
    <p:sldLayoutId id="2147483686" r:id="rId19"/>
    <p:sldLayoutId id="2147483689" r:id="rId20"/>
    <p:sldLayoutId id="2147483688" r:id="rId21"/>
    <p:sldLayoutId id="2147483678" r:id="rId22"/>
    <p:sldLayoutId id="2147483651" r:id="rId23"/>
    <p:sldLayoutId id="2147483668" r:id="rId24"/>
    <p:sldLayoutId id="2147483669" r:id="rId25"/>
    <p:sldLayoutId id="2147483670" r:id="rId26"/>
    <p:sldLayoutId id="2147483677" r:id="rId27"/>
    <p:sldLayoutId id="2147483671" r:id="rId28"/>
    <p:sldLayoutId id="2147483672" r:id="rId29"/>
    <p:sldLayoutId id="2147483654" r:id="rId30"/>
    <p:sldLayoutId id="2147483655" r:id="rId31"/>
    <p:sldLayoutId id="2147483690" r:id="rId32"/>
    <p:sldLayoutId id="2147483681" r:id="rId33"/>
    <p:sldLayoutId id="2147483682" r:id="rId34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685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78" y="1313330"/>
            <a:ext cx="110497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2400" y="6436660"/>
            <a:ext cx="1137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094E30D-0DB4-4748-BA0B-C7934335736F}" type="datetime1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1600" y="6436660"/>
            <a:ext cx="36000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00" y="6436660"/>
            <a:ext cx="453600" cy="219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4C59280-060A-FD5F-AC13-232F9033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919" y="6296072"/>
            <a:ext cx="11311674" cy="299244"/>
            <a:chOff x="1147763" y="11857038"/>
            <a:chExt cx="22621875" cy="5984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E3B710C-3CC5-718C-1043-C563FD30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09225" y="11857038"/>
              <a:ext cx="265113" cy="92075"/>
            </a:xfrm>
            <a:custGeom>
              <a:avLst/>
              <a:gdLst>
                <a:gd name="T0" fmla="*/ 604 w 738"/>
                <a:gd name="T1" fmla="*/ 0 h 253"/>
                <a:gd name="T2" fmla="*/ 137 w 738"/>
                <a:gd name="T3" fmla="*/ 0 h 253"/>
                <a:gd name="T4" fmla="*/ 8 w 738"/>
                <a:gd name="T5" fmla="*/ 112 h 253"/>
                <a:gd name="T6" fmla="*/ 134 w 738"/>
                <a:gd name="T7" fmla="*/ 253 h 253"/>
                <a:gd name="T8" fmla="*/ 600 w 738"/>
                <a:gd name="T9" fmla="*/ 253 h 253"/>
                <a:gd name="T10" fmla="*/ 729 w 738"/>
                <a:gd name="T11" fmla="*/ 141 h 253"/>
                <a:gd name="T12" fmla="*/ 604 w 738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253">
                  <a:moveTo>
                    <a:pt x="604" y="0"/>
                  </a:moveTo>
                  <a:lnTo>
                    <a:pt x="137" y="0"/>
                  </a:lnTo>
                  <a:cubicBezTo>
                    <a:pt x="72" y="0"/>
                    <a:pt x="16" y="48"/>
                    <a:pt x="8" y="112"/>
                  </a:cubicBezTo>
                  <a:cubicBezTo>
                    <a:pt x="0" y="188"/>
                    <a:pt x="59" y="253"/>
                    <a:pt x="134" y="253"/>
                  </a:cubicBezTo>
                  <a:lnTo>
                    <a:pt x="600" y="253"/>
                  </a:lnTo>
                  <a:cubicBezTo>
                    <a:pt x="665" y="253"/>
                    <a:pt x="722" y="206"/>
                    <a:pt x="729" y="141"/>
                  </a:cubicBezTo>
                  <a:cubicBezTo>
                    <a:pt x="738" y="65"/>
                    <a:pt x="678" y="0"/>
                    <a:pt x="604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0CAAC3-6554-B11A-9D17-E3CA86D7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1857038"/>
              <a:ext cx="423863" cy="92075"/>
            </a:xfrm>
            <a:custGeom>
              <a:avLst/>
              <a:gdLst>
                <a:gd name="T0" fmla="*/ 1046 w 1180"/>
                <a:gd name="T1" fmla="*/ 0 h 253"/>
                <a:gd name="T2" fmla="*/ 138 w 1180"/>
                <a:gd name="T3" fmla="*/ 0 h 253"/>
                <a:gd name="T4" fmla="*/ 9 w 1180"/>
                <a:gd name="T5" fmla="*/ 112 h 253"/>
                <a:gd name="T6" fmla="*/ 134 w 1180"/>
                <a:gd name="T7" fmla="*/ 253 h 253"/>
                <a:gd name="T8" fmla="*/ 1043 w 1180"/>
                <a:gd name="T9" fmla="*/ 253 h 253"/>
                <a:gd name="T10" fmla="*/ 1172 w 1180"/>
                <a:gd name="T11" fmla="*/ 141 h 253"/>
                <a:gd name="T12" fmla="*/ 1046 w 11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" h="253">
                  <a:moveTo>
                    <a:pt x="1046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1043" y="253"/>
                  </a:lnTo>
                  <a:cubicBezTo>
                    <a:pt x="1108" y="253"/>
                    <a:pt x="1165" y="205"/>
                    <a:pt x="1172" y="141"/>
                  </a:cubicBezTo>
                  <a:cubicBezTo>
                    <a:pt x="1180" y="65"/>
                    <a:pt x="1121" y="0"/>
                    <a:pt x="10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D6B2D1C-17C0-7981-C7D5-C56D9D9D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025313"/>
              <a:ext cx="292100" cy="92075"/>
            </a:xfrm>
            <a:custGeom>
              <a:avLst/>
              <a:gdLst>
                <a:gd name="T0" fmla="*/ 681 w 815"/>
                <a:gd name="T1" fmla="*/ 0 h 252"/>
                <a:gd name="T2" fmla="*/ 138 w 815"/>
                <a:gd name="T3" fmla="*/ 0 h 252"/>
                <a:gd name="T4" fmla="*/ 9 w 815"/>
                <a:gd name="T5" fmla="*/ 111 h 252"/>
                <a:gd name="T6" fmla="*/ 134 w 815"/>
                <a:gd name="T7" fmla="*/ 252 h 252"/>
                <a:gd name="T8" fmla="*/ 678 w 815"/>
                <a:gd name="T9" fmla="*/ 252 h 252"/>
                <a:gd name="T10" fmla="*/ 806 w 815"/>
                <a:gd name="T11" fmla="*/ 140 h 252"/>
                <a:gd name="T12" fmla="*/ 681 w 815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252">
                  <a:moveTo>
                    <a:pt x="681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78" y="252"/>
                  </a:lnTo>
                  <a:cubicBezTo>
                    <a:pt x="742" y="252"/>
                    <a:pt x="799" y="205"/>
                    <a:pt x="806" y="140"/>
                  </a:cubicBezTo>
                  <a:cubicBezTo>
                    <a:pt x="815" y="64"/>
                    <a:pt x="756" y="0"/>
                    <a:pt x="681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8DC53CD-CE03-3A09-9C75-3922E29D3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195175"/>
              <a:ext cx="161925" cy="92075"/>
            </a:xfrm>
            <a:custGeom>
              <a:avLst/>
              <a:gdLst>
                <a:gd name="T0" fmla="*/ 134 w 450"/>
                <a:gd name="T1" fmla="*/ 252 h 252"/>
                <a:gd name="T2" fmla="*/ 312 w 450"/>
                <a:gd name="T3" fmla="*/ 252 h 252"/>
                <a:gd name="T4" fmla="*/ 441 w 450"/>
                <a:gd name="T5" fmla="*/ 141 h 252"/>
                <a:gd name="T6" fmla="*/ 316 w 450"/>
                <a:gd name="T7" fmla="*/ 0 h 252"/>
                <a:gd name="T8" fmla="*/ 138 w 450"/>
                <a:gd name="T9" fmla="*/ 0 h 252"/>
                <a:gd name="T10" fmla="*/ 9 w 450"/>
                <a:gd name="T11" fmla="*/ 112 h 252"/>
                <a:gd name="T12" fmla="*/ 134 w 450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252">
                  <a:moveTo>
                    <a:pt x="134" y="252"/>
                  </a:moveTo>
                  <a:lnTo>
                    <a:pt x="312" y="252"/>
                  </a:lnTo>
                  <a:cubicBezTo>
                    <a:pt x="377" y="252"/>
                    <a:pt x="434" y="205"/>
                    <a:pt x="441" y="141"/>
                  </a:cubicBezTo>
                  <a:cubicBezTo>
                    <a:pt x="450" y="65"/>
                    <a:pt x="390" y="0"/>
                    <a:pt x="316" y="0"/>
                  </a:cubicBezTo>
                  <a:lnTo>
                    <a:pt x="138" y="0"/>
                  </a:lnTo>
                  <a:cubicBezTo>
                    <a:pt x="73" y="0"/>
                    <a:pt x="16" y="47"/>
                    <a:pt x="9" y="112"/>
                  </a:cubicBezTo>
                  <a:cubicBezTo>
                    <a:pt x="0" y="188"/>
                    <a:pt x="60" y="252"/>
                    <a:pt x="134" y="252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6146D8-D0AF-E09B-2C38-188AA9D67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45775" y="12363450"/>
              <a:ext cx="207963" cy="92075"/>
            </a:xfrm>
            <a:custGeom>
              <a:avLst/>
              <a:gdLst>
                <a:gd name="T0" fmla="*/ 446 w 580"/>
                <a:gd name="T1" fmla="*/ 0 h 253"/>
                <a:gd name="T2" fmla="*/ 138 w 580"/>
                <a:gd name="T3" fmla="*/ 0 h 253"/>
                <a:gd name="T4" fmla="*/ 9 w 580"/>
                <a:gd name="T5" fmla="*/ 112 h 253"/>
                <a:gd name="T6" fmla="*/ 134 w 580"/>
                <a:gd name="T7" fmla="*/ 253 h 253"/>
                <a:gd name="T8" fmla="*/ 443 w 580"/>
                <a:gd name="T9" fmla="*/ 253 h 253"/>
                <a:gd name="T10" fmla="*/ 571 w 580"/>
                <a:gd name="T11" fmla="*/ 141 h 253"/>
                <a:gd name="T12" fmla="*/ 446 w 580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253">
                  <a:moveTo>
                    <a:pt x="446" y="0"/>
                  </a:moveTo>
                  <a:lnTo>
                    <a:pt x="138" y="0"/>
                  </a:lnTo>
                  <a:cubicBezTo>
                    <a:pt x="73" y="0"/>
                    <a:pt x="16" y="48"/>
                    <a:pt x="9" y="112"/>
                  </a:cubicBezTo>
                  <a:cubicBezTo>
                    <a:pt x="0" y="188"/>
                    <a:pt x="60" y="253"/>
                    <a:pt x="134" y="253"/>
                  </a:cubicBezTo>
                  <a:lnTo>
                    <a:pt x="443" y="253"/>
                  </a:lnTo>
                  <a:cubicBezTo>
                    <a:pt x="507" y="253"/>
                    <a:pt x="564" y="206"/>
                    <a:pt x="571" y="141"/>
                  </a:cubicBezTo>
                  <a:cubicBezTo>
                    <a:pt x="580" y="65"/>
                    <a:pt x="521" y="0"/>
                    <a:pt x="446" y="0"/>
                  </a:cubicBezTo>
                  <a:close/>
                </a:path>
              </a:pathLst>
            </a:custGeom>
            <a:solidFill>
              <a:srgbClr val="1A3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9C1EEE-824A-1446-1160-19B3B887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763" y="12315825"/>
              <a:ext cx="265113" cy="92075"/>
            </a:xfrm>
            <a:custGeom>
              <a:avLst/>
              <a:gdLst>
                <a:gd name="T0" fmla="*/ 605 w 739"/>
                <a:gd name="T1" fmla="*/ 0 h 252"/>
                <a:gd name="T2" fmla="*/ 138 w 739"/>
                <a:gd name="T3" fmla="*/ 0 h 252"/>
                <a:gd name="T4" fmla="*/ 9 w 739"/>
                <a:gd name="T5" fmla="*/ 111 h 252"/>
                <a:gd name="T6" fmla="*/ 134 w 739"/>
                <a:gd name="T7" fmla="*/ 252 h 252"/>
                <a:gd name="T8" fmla="*/ 601 w 739"/>
                <a:gd name="T9" fmla="*/ 252 h 252"/>
                <a:gd name="T10" fmla="*/ 730 w 739"/>
                <a:gd name="T11" fmla="*/ 141 h 252"/>
                <a:gd name="T12" fmla="*/ 605 w 73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252">
                  <a:moveTo>
                    <a:pt x="605" y="0"/>
                  </a:moveTo>
                  <a:lnTo>
                    <a:pt x="138" y="0"/>
                  </a:lnTo>
                  <a:cubicBezTo>
                    <a:pt x="73" y="0"/>
                    <a:pt x="16" y="47"/>
                    <a:pt x="9" y="111"/>
                  </a:cubicBezTo>
                  <a:cubicBezTo>
                    <a:pt x="0" y="187"/>
                    <a:pt x="60" y="252"/>
                    <a:pt x="134" y="252"/>
                  </a:cubicBezTo>
                  <a:lnTo>
                    <a:pt x="601" y="252"/>
                  </a:lnTo>
                  <a:cubicBezTo>
                    <a:pt x="666" y="252"/>
                    <a:pt x="723" y="205"/>
                    <a:pt x="730" y="141"/>
                  </a:cubicBezTo>
                  <a:cubicBezTo>
                    <a:pt x="739" y="65"/>
                    <a:pt x="679" y="0"/>
                    <a:pt x="605" y="0"/>
                  </a:cubicBezTo>
                  <a:close/>
                </a:path>
              </a:pathLst>
            </a:custGeom>
            <a:solidFill>
              <a:srgbClr val="1A56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 sz="9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3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rgbClr val="1A56EC"/>
        </a:buClr>
        <a:buFont typeface="Arial" panose="020B0604020202020204" pitchFamily="34" charset="0"/>
        <a:buChar char="•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1pPr>
      <a:lvl2pPr marL="626269" indent="-177800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181769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985044" indent="-177007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1167607" indent="-182563" algn="l" defTabSz="4572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Franklin Gothic Book" panose="020B0503020102020204" pitchFamily="34" charset="0"/>
        <a:buChar char="-"/>
        <a:defRPr sz="16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xTools/lab_gpt/blob/main/README.md" TargetMode="External"/><Relationship Id="rId7" Type="http://schemas.openxmlformats.org/officeDocument/2006/relationships/hyperlink" Target="https://pub.towardsai.net/lego-the-future-of-tiktok-and-a-problem-for-your-kids-a53c5bd87117" TargetMode="External"/><Relationship Id="rId2" Type="http://schemas.openxmlformats.org/officeDocument/2006/relationships/hyperlink" Target="https://writings.stephenwolfram.com/2023/02/what-is-chatgpt-doing-and-why-does-it-work/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docplayer.fi/47316000-Digitaalisten-tieto-palveluiden-30-vuotinen-taistelu.html" TargetMode="External"/><Relationship Id="rId5" Type="http://schemas.openxmlformats.org/officeDocument/2006/relationships/hyperlink" Target="https://www.samsung.com/fi/support/mobile-devices/kuinka-reaaliaikainen-kaannos-toimintoa-voi-kayttaa-puheluiden-aikana-galaxy-s24-puhelimessa/" TargetMode="External"/><Relationship Id="rId4" Type="http://schemas.openxmlformats.org/officeDocument/2006/relationships/hyperlink" Target="https://www.youtube.com/watch?v=9PthFM0op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fi/47316000-Digitaalisten-tieto-palveluiden-30-vuotinen-taistelu.html" TargetMode="Externa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ritings.stephenwolfram.com/2023/02/what-is-chatgpt-doing-and-why-does-it-work/" TargetMode="Externa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479B4-9BA6-3AC7-53DF-5EDD9CBDC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Tekoäly Tilastokeskuksen (aineisto)haussa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3D8C88-7427-7425-0997-14DCECB93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/>
              <a:t>-pieni katsaus historiaan, teknologiaan ja tulevaisuuteen</a:t>
            </a:r>
          </a:p>
        </p:txBody>
      </p:sp>
    </p:spTree>
    <p:extLst>
      <p:ext uri="{BB962C8B-B14F-4D97-AF65-F5344CB8AC3E}">
        <p14:creationId xmlns:p14="http://schemas.microsoft.com/office/powerpoint/2010/main" val="86159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05A4-2A01-16BC-A320-B907B945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Kokeiluja</a:t>
            </a:r>
            <a:r>
              <a:rPr lang="en-US"/>
              <a:t> </a:t>
            </a:r>
            <a:r>
              <a:rPr lang="en-US" err="1"/>
              <a:t>Tilastokeskuksessa</a:t>
            </a:r>
            <a:r>
              <a:rPr lang="en-US"/>
              <a:t>: “Azure OpenAI PoC”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154A-5BDB-4CEC-E6A3-6DBBB7A9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err="1"/>
              <a:t>Kokeilimme</a:t>
            </a:r>
            <a:r>
              <a:rPr lang="en-US"/>
              <a:t> </a:t>
            </a:r>
            <a:r>
              <a:rPr lang="en-US" dirty="0" err="1"/>
              <a:t>OpenAIn</a:t>
            </a:r>
            <a:r>
              <a:rPr lang="en-US"/>
              <a:t> </a:t>
            </a:r>
            <a:r>
              <a:rPr lang="en-US" err="1"/>
              <a:t>kehittämiä</a:t>
            </a:r>
            <a:r>
              <a:rPr lang="en-US"/>
              <a:t> </a:t>
            </a:r>
            <a:r>
              <a:rPr lang="en-US" err="1"/>
              <a:t>kielimalleja</a:t>
            </a:r>
            <a:r>
              <a:rPr lang="en-US"/>
              <a:t> </a:t>
            </a:r>
            <a:r>
              <a:rPr lang="en-US" err="1"/>
              <a:t>Microsoftin</a:t>
            </a:r>
            <a:r>
              <a:rPr lang="en-US"/>
              <a:t> Azure-</a:t>
            </a:r>
            <a:r>
              <a:rPr lang="en-US" err="1"/>
              <a:t>palvelun</a:t>
            </a:r>
            <a:r>
              <a:rPr lang="en-US"/>
              <a:t> </a:t>
            </a:r>
            <a:r>
              <a:rPr lang="en-US" err="1"/>
              <a:t>kautta</a:t>
            </a:r>
            <a:r>
              <a:rPr lang="en-US"/>
              <a:t>. </a:t>
            </a:r>
          </a:p>
          <a:p>
            <a:pPr marL="179070" indent="-179070"/>
            <a:r>
              <a:rPr lang="en-US" err="1"/>
              <a:t>PoCssa</a:t>
            </a:r>
            <a:r>
              <a:rPr lang="en-US"/>
              <a:t> </a:t>
            </a:r>
            <a:r>
              <a:rPr lang="en-US" err="1"/>
              <a:t>keskityttiin</a:t>
            </a:r>
            <a:r>
              <a:rPr lang="en-US"/>
              <a:t> </a:t>
            </a:r>
            <a:r>
              <a:rPr lang="en-US" err="1"/>
              <a:t>erityisesti</a:t>
            </a:r>
            <a:r>
              <a:rPr lang="en-US"/>
              <a:t> </a:t>
            </a:r>
            <a:r>
              <a:rPr lang="en-US" err="1"/>
              <a:t>tiedonhankintaan</a:t>
            </a:r>
            <a:r>
              <a:rPr lang="en-US"/>
              <a:t> </a:t>
            </a:r>
            <a:r>
              <a:rPr lang="en-US" err="1"/>
              <a:t>erilaisia</a:t>
            </a:r>
            <a:r>
              <a:rPr lang="en-US"/>
              <a:t> </a:t>
            </a:r>
            <a:r>
              <a:rPr lang="en-US" err="1"/>
              <a:t>lähteitä</a:t>
            </a:r>
            <a:r>
              <a:rPr lang="en-US"/>
              <a:t> </a:t>
            </a:r>
            <a:r>
              <a:rPr lang="en-US" err="1"/>
              <a:t>hyödyntäen</a:t>
            </a:r>
            <a:r>
              <a:rPr lang="en-US"/>
              <a:t>.</a:t>
            </a:r>
          </a:p>
          <a:p>
            <a:pPr marL="179070" indent="-179070"/>
            <a:r>
              <a:rPr lang="en-US" err="1"/>
              <a:t>Tutkimusaineistojen</a:t>
            </a:r>
            <a:r>
              <a:rPr lang="en-US"/>
              <a:t> </a:t>
            </a:r>
            <a:r>
              <a:rPr lang="en-US" err="1"/>
              <a:t>tietosuojaselosteita</a:t>
            </a:r>
            <a:r>
              <a:rPr lang="en-US"/>
              <a:t> </a:t>
            </a:r>
            <a:r>
              <a:rPr lang="en-US" err="1"/>
              <a:t>hyödyntämällä</a:t>
            </a:r>
            <a:r>
              <a:rPr lang="en-US"/>
              <a:t> </a:t>
            </a:r>
            <a:r>
              <a:rPr lang="en-US" err="1"/>
              <a:t>kokeiltiin</a:t>
            </a:r>
            <a:r>
              <a:rPr lang="en-US"/>
              <a:t>, </a:t>
            </a:r>
            <a:r>
              <a:rPr lang="en-US" err="1"/>
              <a:t>voitaisiinko</a:t>
            </a:r>
            <a:r>
              <a:rPr lang="en-US"/>
              <a:t> </a:t>
            </a:r>
            <a:r>
              <a:rPr lang="en-US" err="1"/>
              <a:t>parantaa</a:t>
            </a:r>
            <a:r>
              <a:rPr lang="en-US"/>
              <a:t> </a:t>
            </a:r>
            <a:r>
              <a:rPr lang="en-US" err="1"/>
              <a:t>tutkimusaineistojen</a:t>
            </a:r>
            <a:r>
              <a:rPr lang="en-US"/>
              <a:t> </a:t>
            </a:r>
            <a:r>
              <a:rPr lang="en-US" err="1"/>
              <a:t>löydettävyyttä</a:t>
            </a:r>
            <a:r>
              <a:rPr lang="en-US"/>
              <a:t>/</a:t>
            </a:r>
            <a:r>
              <a:rPr lang="en-US" err="1"/>
              <a:t>ymmärrettävyyttä</a:t>
            </a:r>
            <a:endParaRPr lang="en-US"/>
          </a:p>
          <a:p>
            <a:pPr marL="73406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err="1"/>
              <a:t>Rakenne</a:t>
            </a:r>
            <a:r>
              <a:rPr lang="en-US"/>
              <a:t> </a:t>
            </a:r>
            <a:r>
              <a:rPr lang="en-US" err="1"/>
              <a:t>sellainen</a:t>
            </a:r>
            <a:r>
              <a:rPr lang="en-US"/>
              <a:t>, </a:t>
            </a:r>
            <a:r>
              <a:rPr lang="en-US" err="1"/>
              <a:t>ettei</a:t>
            </a:r>
            <a:r>
              <a:rPr lang="en-US"/>
              <a:t> </a:t>
            </a:r>
            <a:r>
              <a:rPr lang="en-US" err="1"/>
              <a:t>vektoroinninkaan</a:t>
            </a:r>
            <a:r>
              <a:rPr lang="en-US"/>
              <a:t> </a:t>
            </a:r>
            <a:r>
              <a:rPr lang="en-US" err="1"/>
              <a:t>avulla</a:t>
            </a:r>
            <a:r>
              <a:rPr lang="en-US"/>
              <a:t> </a:t>
            </a:r>
            <a:r>
              <a:rPr lang="en-US" err="1"/>
              <a:t>kyennyt</a:t>
            </a:r>
            <a:r>
              <a:rPr lang="en-US"/>
              <a:t> </a:t>
            </a:r>
            <a:r>
              <a:rPr lang="en-US" err="1"/>
              <a:t>ymmärtämään</a:t>
            </a:r>
            <a:r>
              <a:rPr lang="en-US"/>
              <a:t>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haetaan</a:t>
            </a:r>
            <a:r>
              <a:rPr lang="en-US"/>
              <a:t> (</a:t>
            </a:r>
            <a:r>
              <a:rPr lang="en-US" err="1"/>
              <a:t>toisteista</a:t>
            </a:r>
            <a:r>
              <a:rPr lang="en-US"/>
              <a:t> </a:t>
            </a:r>
            <a:r>
              <a:rPr lang="en-US" err="1"/>
              <a:t>tietoa</a:t>
            </a:r>
            <a:r>
              <a:rPr lang="en-US"/>
              <a:t>).</a:t>
            </a:r>
          </a:p>
          <a:p>
            <a:pPr marL="179070" indent="-179070">
              <a:buClr>
                <a:srgbClr val="1A3061"/>
              </a:buClr>
            </a:pP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muuta</a:t>
            </a:r>
            <a:r>
              <a:rPr lang="en-US"/>
              <a:t> </a:t>
            </a:r>
            <a:r>
              <a:rPr lang="en-US" err="1"/>
              <a:t>saatiin</a:t>
            </a:r>
            <a:r>
              <a:rPr lang="en-US"/>
              <a:t> </a:t>
            </a:r>
            <a:r>
              <a:rPr lang="en-US" err="1"/>
              <a:t>selville</a:t>
            </a:r>
            <a:r>
              <a:rPr lang="en-US"/>
              <a:t> </a:t>
            </a: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err="1"/>
              <a:t>Mallit</a:t>
            </a:r>
            <a:r>
              <a:rPr lang="en-US"/>
              <a:t> ja </a:t>
            </a:r>
            <a:r>
              <a:rPr lang="en-US" err="1"/>
              <a:t>niihin</a:t>
            </a:r>
            <a:r>
              <a:rPr lang="en-US"/>
              <a:t> </a:t>
            </a:r>
            <a:r>
              <a:rPr lang="en-US" err="1"/>
              <a:t>perustuvat</a:t>
            </a:r>
            <a:r>
              <a:rPr lang="en-US"/>
              <a:t> </a:t>
            </a:r>
            <a:r>
              <a:rPr lang="en-US" err="1"/>
              <a:t>chatbotit</a:t>
            </a:r>
            <a:r>
              <a:rPr lang="en-US"/>
              <a:t> </a:t>
            </a:r>
            <a:r>
              <a:rPr lang="en-US" err="1"/>
              <a:t>olivat</a:t>
            </a:r>
            <a:r>
              <a:rPr lang="en-US"/>
              <a:t> </a:t>
            </a:r>
            <a:r>
              <a:rPr lang="en-US" err="1"/>
              <a:t>kykeneviä</a:t>
            </a:r>
            <a:r>
              <a:rPr lang="en-US"/>
              <a:t> </a:t>
            </a:r>
            <a:r>
              <a:rPr lang="en-US" err="1"/>
              <a:t>löytämään</a:t>
            </a:r>
            <a:r>
              <a:rPr lang="en-US"/>
              <a:t> </a:t>
            </a:r>
            <a:r>
              <a:rPr lang="en-US" dirty="0"/>
              <a:t>ja </a:t>
            </a:r>
            <a:r>
              <a:rPr lang="en-US" dirty="0" err="1"/>
              <a:t>tiivistämään</a:t>
            </a:r>
            <a:r>
              <a:rPr lang="en-US" dirty="0"/>
              <a:t> </a:t>
            </a:r>
            <a:r>
              <a:rPr lang="en-US" err="1"/>
              <a:t>tietoa</a:t>
            </a:r>
            <a:r>
              <a:rPr lang="en-US"/>
              <a:t> </a:t>
            </a:r>
            <a:r>
              <a:rPr lang="en-US" err="1"/>
              <a:t>suuristakin</a:t>
            </a:r>
            <a:r>
              <a:rPr lang="en-US"/>
              <a:t> </a:t>
            </a:r>
            <a:r>
              <a:rPr lang="en-US" err="1"/>
              <a:t>dokumenteista</a:t>
            </a:r>
            <a:r>
              <a:rPr lang="en-US"/>
              <a:t>, </a:t>
            </a:r>
            <a:endParaRPr lang="en-US" dirty="0"/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tuloksia</a:t>
            </a:r>
            <a:r>
              <a:rPr lang="en-US" dirty="0"/>
              <a:t> </a:t>
            </a:r>
            <a:r>
              <a:rPr lang="en-US" dirty="0" err="1"/>
              <a:t>dokumenteista</a:t>
            </a:r>
            <a:r>
              <a:rPr lang="en-US" dirty="0"/>
              <a:t>, </a:t>
            </a:r>
            <a:r>
              <a:rPr lang="en-US" dirty="0" err="1"/>
              <a:t>joissa</a:t>
            </a:r>
            <a:r>
              <a:rPr lang="en-US" dirty="0"/>
              <a:t> on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analyysiä</a:t>
            </a:r>
            <a:r>
              <a:rPr lang="en-US" dirty="0"/>
              <a:t> ja </a:t>
            </a:r>
            <a:r>
              <a:rPr lang="en-US" dirty="0" err="1"/>
              <a:t>kuvauksia</a:t>
            </a:r>
            <a:r>
              <a:rPr lang="en-US" dirty="0"/>
              <a:t> </a:t>
            </a:r>
            <a:r>
              <a:rPr lang="en-US" dirty="0" err="1"/>
              <a:t>tekstinä</a:t>
            </a:r>
            <a:r>
              <a:rPr lang="en-US" dirty="0"/>
              <a:t>. </a:t>
            </a:r>
            <a:r>
              <a:rPr lang="en-US" dirty="0" err="1"/>
              <a:t>Ammattilaistason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 ja </a:t>
            </a:r>
            <a:r>
              <a:rPr lang="en-US" dirty="0" err="1"/>
              <a:t>termit</a:t>
            </a:r>
            <a:r>
              <a:rPr lang="en-US" dirty="0"/>
              <a:t> </a:t>
            </a:r>
            <a:r>
              <a:rPr lang="en-US" dirty="0" err="1"/>
              <a:t>kääntyvät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yleiskielelle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tiedon</a:t>
            </a:r>
            <a:r>
              <a:rPr lang="en-US" dirty="0"/>
              <a:t> </a:t>
            </a:r>
            <a:r>
              <a:rPr lang="en-US" dirty="0" err="1"/>
              <a:t>ymmärtämisessä</a:t>
            </a:r>
            <a:r>
              <a:rPr lang="en-US" dirty="0"/>
              <a:t>.</a:t>
            </a: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Numeerisen</a:t>
            </a:r>
            <a:r>
              <a:rPr lang="en-US" dirty="0"/>
              <a:t> </a:t>
            </a:r>
            <a:r>
              <a:rPr lang="en-US" err="1"/>
              <a:t>tiedon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 </a:t>
            </a:r>
            <a:r>
              <a:rPr lang="en-US" err="1"/>
              <a:t>ongelmia</a:t>
            </a:r>
            <a:r>
              <a:rPr lang="en-US" dirty="0"/>
              <a:t>, </a:t>
            </a:r>
            <a:r>
              <a:rPr lang="en-US" dirty="0" err="1"/>
              <a:t>mallit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hallitse</a:t>
            </a:r>
            <a:r>
              <a:rPr lang="en-US" dirty="0"/>
              <a:t> </a:t>
            </a:r>
            <a:r>
              <a:rPr lang="en-US" dirty="0" err="1"/>
              <a:t>varsinaista</a:t>
            </a:r>
            <a:r>
              <a:rPr lang="en-US" dirty="0"/>
              <a:t> </a:t>
            </a:r>
            <a:r>
              <a:rPr lang="en-US" dirty="0" err="1"/>
              <a:t>laskentaa</a:t>
            </a:r>
            <a:r>
              <a:rPr lang="en-US"/>
              <a:t> (ChatGPT </a:t>
            </a:r>
            <a:r>
              <a:rPr lang="en-US" err="1"/>
              <a:t>Plussan</a:t>
            </a:r>
            <a:r>
              <a:rPr lang="en-US"/>
              <a:t> Advanced Data Analysis </a:t>
            </a:r>
            <a:r>
              <a:rPr lang="en-US" dirty="0"/>
              <a:t>–</a:t>
            </a:r>
            <a:r>
              <a:rPr lang="en-US" err="1"/>
              <a:t>komponentti</a:t>
            </a:r>
            <a:r>
              <a:rPr lang="en-US" dirty="0"/>
              <a:t>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jonkin</a:t>
            </a:r>
            <a:r>
              <a:rPr lang="en-US" dirty="0"/>
              <a:t> </a:t>
            </a:r>
            <a:r>
              <a:rPr lang="en-US" dirty="0" err="1"/>
              <a:t>verran</a:t>
            </a:r>
            <a:r>
              <a:rPr lang="en-US" dirty="0"/>
              <a:t> </a:t>
            </a:r>
            <a:r>
              <a:rPr lang="en-US" dirty="0" err="1"/>
              <a:t>laskentaominaisuuksia</a:t>
            </a:r>
            <a:r>
              <a:rPr lang="en-US" dirty="0"/>
              <a:t>, </a:t>
            </a:r>
            <a:r>
              <a:rPr lang="en-US" dirty="0" err="1"/>
              <a:t>samoin</a:t>
            </a:r>
            <a:r>
              <a:rPr lang="en-US" dirty="0"/>
              <a:t> MS Copilot </a:t>
            </a:r>
            <a:r>
              <a:rPr lang="en-US" dirty="0" err="1"/>
              <a:t>Exelissä</a:t>
            </a:r>
            <a:r>
              <a:rPr lang="en-US"/>
              <a:t>).</a:t>
            </a:r>
          </a:p>
          <a:p>
            <a:pPr marL="179070" indent="-179070">
              <a:buClr>
                <a:srgbClr val="1A3061"/>
              </a:buClr>
            </a:pPr>
            <a:r>
              <a:rPr lang="en-US" err="1"/>
              <a:t>Kokemuksia</a:t>
            </a:r>
            <a:r>
              <a:rPr lang="en-US"/>
              <a:t> </a:t>
            </a:r>
            <a:r>
              <a:rPr lang="en-US" err="1"/>
              <a:t>ulkopuolisesta</a:t>
            </a:r>
            <a:r>
              <a:rPr lang="en-US"/>
              <a:t> vector hybrid </a:t>
            </a:r>
            <a:r>
              <a:rPr lang="en-US" err="1"/>
              <a:t>searchiä</a:t>
            </a:r>
            <a:r>
              <a:rPr lang="en-US"/>
              <a:t> </a:t>
            </a:r>
            <a:r>
              <a:rPr lang="en-US" err="1"/>
              <a:t>käyttävästä</a:t>
            </a:r>
            <a:r>
              <a:rPr lang="en-US"/>
              <a:t> </a:t>
            </a:r>
            <a:r>
              <a:rPr lang="en-US" err="1"/>
              <a:t>tuotteesta</a:t>
            </a:r>
            <a:r>
              <a:rPr lang="en-US"/>
              <a:t> X.</a:t>
            </a:r>
          </a:p>
          <a:p>
            <a:pPr marL="732631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err="1"/>
              <a:t>Yhdistää</a:t>
            </a:r>
            <a:r>
              <a:rPr lang="en-US"/>
              <a:t> </a:t>
            </a:r>
            <a:r>
              <a:rPr lang="en-US" err="1"/>
              <a:t>vektoritietokannan</a:t>
            </a:r>
            <a:r>
              <a:rPr lang="en-US"/>
              <a:t> </a:t>
            </a:r>
            <a:r>
              <a:rPr lang="en-US" err="1"/>
              <a:t>ominaisuuksia</a:t>
            </a:r>
            <a:r>
              <a:rPr lang="en-US"/>
              <a:t> </a:t>
            </a:r>
            <a:r>
              <a:rPr lang="en-US" err="1"/>
              <a:t>perinteiseen</a:t>
            </a:r>
            <a:r>
              <a:rPr lang="en-US"/>
              <a:t> </a:t>
            </a:r>
            <a:r>
              <a:rPr lang="en-US" err="1"/>
              <a:t>hakuun</a:t>
            </a:r>
            <a:r>
              <a:rPr lang="en-US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38AB-FFC5-3C8E-A90B-4C3F1ACB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8766-1A54-41AF-9B75-D74B137A621B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DA77-7D6B-E18E-C283-708519E7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ABA4-323A-1EC2-AB96-073684C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70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E1DC1-E1A9-77CA-DC39-1880221D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Tilastokeskuksen valmisaineistopalvelut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BF78F49-C96F-7C21-CBAA-19B5EE93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571625"/>
            <a:ext cx="11049719" cy="5016328"/>
          </a:xfrm>
        </p:spPr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fi-FI" sz="1600" dirty="0">
                <a:solidFill>
                  <a:srgbClr val="374151"/>
                </a:solidFill>
                <a:latin typeface="Calibri"/>
                <a:cs typeface="Calibri"/>
              </a:rPr>
              <a:t>Tutkimusaineistojen/valmisaineistojen kohdalla ei vielä hyödynnetä tekoälyä (on kuitenkin kehitteillä).</a:t>
            </a:r>
          </a:p>
          <a:p>
            <a:pPr marL="179070" indent="-179070"/>
            <a:r>
              <a:rPr lang="fi-FI" sz="1600" dirty="0">
                <a:solidFill>
                  <a:srgbClr val="374151"/>
                </a:solidFill>
                <a:latin typeface="Calibri"/>
                <a:cs typeface="Calibri"/>
              </a:rPr>
              <a:t>Tällä hetkellä esimerkiksi esim. Taika katalogi on toteutettu niin, että ChatGPT Plussalla on vaikeuksia lukea ja </a:t>
            </a:r>
            <a:r>
              <a:rPr lang="fi-FI" sz="1600" dirty="0" err="1">
                <a:solidFill>
                  <a:srgbClr val="374151"/>
                </a:solidFill>
                <a:latin typeface="Calibri"/>
                <a:cs typeface="Calibri"/>
              </a:rPr>
              <a:t>Copilotillakin</a:t>
            </a:r>
            <a:r>
              <a:rPr lang="fi-FI" sz="1600" dirty="0">
                <a:solidFill>
                  <a:srgbClr val="374151"/>
                </a:solidFill>
                <a:latin typeface="Calibri"/>
                <a:cs typeface="Calibri"/>
              </a:rPr>
              <a:t> on vaikeaa (sivustoa ei ole suunniteltu AI Chatbotteja varten). </a:t>
            </a:r>
          </a:p>
          <a:p>
            <a:pPr marL="179070" indent="-179070"/>
            <a:r>
              <a:rPr lang="fi-FI" sz="1600" dirty="0">
                <a:solidFill>
                  <a:srgbClr val="374151"/>
                </a:solidFill>
                <a:latin typeface="Calibri"/>
                <a:cs typeface="Calibri"/>
              </a:rPr>
              <a:t>Tietojen pitäisi olla tarjolla:</a:t>
            </a:r>
          </a:p>
          <a:p>
            <a:pPr marL="625475" lvl="1" indent="-179070"/>
            <a:r>
              <a:rPr lang="fi-FI" dirty="0" err="1">
                <a:solidFill>
                  <a:srgbClr val="374151"/>
                </a:solidFill>
                <a:latin typeface="Calibri"/>
                <a:cs typeface="Calibri"/>
              </a:rPr>
              <a:t>APIn</a:t>
            </a:r>
            <a:r>
              <a:rPr lang="fi-FI" dirty="0">
                <a:solidFill>
                  <a:srgbClr val="374151"/>
                </a:solidFill>
                <a:latin typeface="Calibri"/>
                <a:cs typeface="Calibri"/>
              </a:rPr>
              <a:t> kautta, että tekoäly järjestelmät pystyisivät pääsemään suoraan kiinni tietoihin (metadata kertoisi </a:t>
            </a:r>
            <a:r>
              <a:rPr lang="fi-FI" dirty="0" err="1">
                <a:solidFill>
                  <a:srgbClr val="374151"/>
                </a:solidFill>
                <a:latin typeface="Calibri"/>
                <a:cs typeface="Calibri"/>
              </a:rPr>
              <a:t>eim</a:t>
            </a:r>
            <a:r>
              <a:rPr lang="fi-FI" dirty="0">
                <a:solidFill>
                  <a:srgbClr val="374151"/>
                </a:solidFill>
                <a:latin typeface="Calibri"/>
                <a:cs typeface="Calibri"/>
              </a:rPr>
              <a:t>. miten kerätty).</a:t>
            </a:r>
            <a:endParaRPr lang="en-US" dirty="0">
              <a:solidFill>
                <a:srgbClr val="374151"/>
              </a:solidFill>
              <a:latin typeface="Calibri"/>
              <a:cs typeface="Calibri"/>
            </a:endParaRPr>
          </a:p>
          <a:p>
            <a:pPr marL="617855" lvl="1" indent="-171450"/>
            <a:r>
              <a:rPr lang="fi-FI" dirty="0">
                <a:solidFill>
                  <a:srgbClr val="374151"/>
                </a:solidFill>
                <a:latin typeface="Calibri"/>
                <a:cs typeface="Calibri"/>
              </a:rPr>
              <a:t>Vaihtoehtoisesti tietojen pitäisi olla tarjolla formaatissa, jota tekoäly pystyisi helposti lukemaan</a:t>
            </a:r>
            <a:r>
              <a:rPr lang="fi-FI" dirty="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(kuten </a:t>
            </a:r>
            <a:r>
              <a:rPr lang="fi-FI" dirty="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esimerksi</a:t>
            </a:r>
            <a:r>
              <a:rPr lang="fi-FI" dirty="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JSON, XML tai CSV).</a:t>
            </a:r>
            <a:endParaRPr lang="fi-FI" b="0" i="0" dirty="0">
              <a:solidFill>
                <a:srgbClr val="374151"/>
              </a:solidFill>
              <a:effectLst/>
              <a:latin typeface="Calibri"/>
              <a:ea typeface="+mn-lt"/>
              <a:cs typeface="Calibri"/>
            </a:endParaRPr>
          </a:p>
          <a:p>
            <a:pPr marL="179070" indent="-179070"/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Parasta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kuitenkin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,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jos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Tilastokeskus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voisi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tarjota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oman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AI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Chatbotin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/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haun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isojen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Chatbottien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tuottaman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tiedon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cs typeface="Calibri"/>
              </a:rPr>
              <a:t>rinnalle</a:t>
            </a:r>
            <a:r>
              <a:rPr lang="en-US" sz="1600" dirty="0">
                <a:solidFill>
                  <a:srgbClr val="374151"/>
                </a:solidFill>
                <a:latin typeface="Calibri"/>
                <a:cs typeface="Calibri"/>
              </a:rPr>
              <a:t>. </a:t>
            </a:r>
            <a:endParaRPr lang="en-US" sz="16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8435" indent="-179070"/>
            <a:r>
              <a:rPr lang="fi-FI" sz="1600" dirty="0">
                <a:solidFill>
                  <a:srgbClr val="374151"/>
                </a:solidFill>
                <a:latin typeface="Calibri"/>
                <a:cs typeface="Calibri"/>
              </a:rPr>
              <a:t>Hienoa, jos Tilastokeskuksella olisi data katalogi, joka lukisi suoraan aineistoihin liittyviä metatietoja sieltä, mihin aineistot on tallennettu ja tarjoaisi API rajapinnan.</a:t>
            </a:r>
          </a:p>
          <a:p>
            <a:pPr marL="178435" indent="-179070"/>
            <a:r>
              <a:rPr lang="fi-FI" sz="1600" dirty="0">
                <a:latin typeface="Calibri"/>
                <a:cs typeface="Calibri"/>
              </a:rPr>
              <a:t>Tekoäly voisi myös automaattisesti luokitella aineistoja ja samalla parantaa metatietojen laatua.</a:t>
            </a:r>
          </a:p>
          <a:p>
            <a:pPr marL="178435" indent="-179070"/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Tekoäly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voisi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käyttää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myös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tiivistämään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tietoaineistoja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lyhyiksi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ymmärrettäviksi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kuvauksiksi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Calibri"/>
                <a:ea typeface="+mn-lt"/>
                <a:cs typeface="+mn-lt"/>
              </a:rPr>
              <a:t>.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Nopeuttaa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tietoaineistojen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relevanssin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arviointia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Calibri"/>
                <a:ea typeface="+mn-lt"/>
                <a:cs typeface="+mn-lt"/>
              </a:rPr>
              <a:t>.</a:t>
            </a:r>
          </a:p>
          <a:p>
            <a:pPr marL="178435" indent="-179070"/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Aineistokuvauksissa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tarvitaan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riittävästi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luonnollista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kieltä</a:t>
            </a:r>
            <a: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…</a:t>
            </a:r>
            <a:endParaRPr lang="fi-FI" sz="1600" dirty="0">
              <a:latin typeface="Calibri"/>
              <a:ea typeface="+mn-lt"/>
              <a:cs typeface="+mn-lt"/>
            </a:endParaRPr>
          </a:p>
          <a:p>
            <a:pPr marL="178435" indent="-179070"/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rgbClr val="374151"/>
              </a:solidFill>
              <a:latin typeface="Calibri"/>
              <a:cs typeface="Calibri"/>
            </a:endParaRPr>
          </a:p>
          <a:p>
            <a:pPr marL="625475" lvl="1" indent="-179070"/>
            <a:endParaRPr lang="fi-FI" dirty="0">
              <a:solidFill>
                <a:srgbClr val="374151"/>
              </a:solidFill>
              <a:latin typeface="Söhne"/>
            </a:endParaRPr>
          </a:p>
          <a:p>
            <a:pPr marL="179070" indent="-179070"/>
            <a:endParaRPr lang="fi-FI" dirty="0">
              <a:solidFill>
                <a:srgbClr val="374151"/>
              </a:solidFill>
              <a:latin typeface="Franklin Gothic Book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E18B23-A91E-9FE8-D20E-7BD59197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1CBE6-4251-45E9-9408-A55F2E8DC2E8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7.2.2024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A306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06037E-6FDB-1223-9811-3AE4B8BE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Tilastokeskus | riitta.piela@stat.fi &amp; markku.huttunen@stat.fi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A84EED-DFB2-95D9-34C5-8ECB7CA5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A306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7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C6D8-F0CD-DE6B-9486-CBBEE775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err="1">
                <a:ea typeface="+mj-lt"/>
                <a:cs typeface="+mj-lt"/>
              </a:rPr>
              <a:t>Tulevaisuutta</a:t>
            </a:r>
            <a:r>
              <a:rPr lang="en-US" sz="4000">
                <a:ea typeface="+mj-lt"/>
                <a:cs typeface="+mj-lt"/>
              </a:rPr>
              <a:t> ja </a:t>
            </a:r>
            <a:r>
              <a:rPr lang="en-US" sz="4000" err="1">
                <a:ea typeface="+mj-lt"/>
                <a:cs typeface="+mj-lt"/>
              </a:rPr>
              <a:t>riskejä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984D-3DE9-3C6F-CF4E-0B5D47D1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err="1">
                <a:latin typeface="Calibri"/>
                <a:cs typeface="Calibri"/>
              </a:rPr>
              <a:t>Isot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globaalit</a:t>
            </a:r>
            <a:r>
              <a:rPr lang="en-US">
                <a:latin typeface="Calibri"/>
                <a:cs typeface="Calibri"/>
              </a:rPr>
              <a:t> AI </a:t>
            </a:r>
            <a:r>
              <a:rPr lang="en-US" err="1">
                <a:latin typeface="Calibri"/>
                <a:cs typeface="Calibri"/>
              </a:rPr>
              <a:t>chatbotit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ovat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muodostumassa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pääasialliseksi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rajapinnaksi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kaikkeen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verkosta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löytyvään</a:t>
            </a:r>
            <a:r>
              <a:rPr lang="en-US">
                <a:latin typeface="Calibri"/>
                <a:cs typeface="Calibri"/>
              </a:rPr>
              <a:t>!</a:t>
            </a:r>
          </a:p>
          <a:p>
            <a:pPr marL="179070" indent="-179070"/>
            <a:r>
              <a:rPr lang="en-US">
                <a:latin typeface="Calibri"/>
                <a:cs typeface="Calibri"/>
              </a:rPr>
              <a:t>Onko </a:t>
            </a:r>
            <a:r>
              <a:rPr lang="en-US" err="1">
                <a:latin typeface="Calibri"/>
                <a:cs typeface="Calibri"/>
              </a:rPr>
              <a:t>organisaatiotason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hakukoneiden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aika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ohi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vai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onko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niiden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rooli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jotenkin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erilainen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kuin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nyt</a:t>
            </a:r>
            <a:r>
              <a:rPr lang="en-US">
                <a:latin typeface="Calibri"/>
                <a:cs typeface="Calibri"/>
              </a:rPr>
              <a:t>?</a:t>
            </a:r>
          </a:p>
          <a:p>
            <a:pPr marL="734060" lvl="1" indent="-285750">
              <a:buClr>
                <a:srgbClr val="1A3061"/>
              </a:buClr>
              <a:buFont typeface="Arial,Sans-Serif" panose="020B0604020202020204" pitchFamily="34" charset="0"/>
              <a:buChar char="•"/>
            </a:pPr>
            <a:r>
              <a:rPr lang="en-US" sz="1800" err="1">
                <a:latin typeface="Calibri"/>
                <a:cs typeface="Calibri"/>
              </a:rPr>
              <a:t>Niillä</a:t>
            </a:r>
            <a:r>
              <a:rPr lang="en-US" sz="1800">
                <a:latin typeface="Calibri"/>
                <a:cs typeface="Calibri"/>
              </a:rPr>
              <a:t> on </a:t>
            </a:r>
            <a:r>
              <a:rPr lang="en-US" sz="1800" err="1">
                <a:latin typeface="Calibri"/>
                <a:cs typeface="Calibri"/>
              </a:rPr>
              <a:t>oma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paikkansa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vielä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pitkään</a:t>
            </a:r>
            <a:r>
              <a:rPr lang="en-US" sz="1800">
                <a:latin typeface="Calibri"/>
                <a:cs typeface="Calibri"/>
              </a:rPr>
              <a:t>, </a:t>
            </a:r>
            <a:r>
              <a:rPr lang="en-US" sz="1800" err="1">
                <a:latin typeface="Calibri"/>
                <a:cs typeface="Calibri"/>
              </a:rPr>
              <a:t>mutta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ihmiset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voivat</a:t>
            </a:r>
            <a:r>
              <a:rPr lang="en-US" sz="1800">
                <a:latin typeface="Calibri"/>
                <a:cs typeface="Calibri"/>
              </a:rPr>
              <a:t> "</a:t>
            </a:r>
            <a:r>
              <a:rPr lang="en-US" sz="1800" err="1">
                <a:latin typeface="Calibri"/>
                <a:cs typeface="Calibri"/>
              </a:rPr>
              <a:t>laiskistua</a:t>
            </a:r>
            <a:r>
              <a:rPr lang="en-US" sz="1800">
                <a:latin typeface="Calibri"/>
                <a:cs typeface="Calibri"/>
              </a:rPr>
              <a:t>" ja </a:t>
            </a:r>
            <a:r>
              <a:rPr lang="en-US" sz="1800" err="1">
                <a:latin typeface="Calibri"/>
                <a:cs typeface="Calibri"/>
              </a:rPr>
              <a:t>käyttävät</a:t>
            </a:r>
            <a:r>
              <a:rPr lang="en-US" sz="1800">
                <a:latin typeface="Calibri"/>
                <a:cs typeface="Calibri"/>
              </a:rPr>
              <a:t> vain </a:t>
            </a:r>
            <a:r>
              <a:rPr lang="en-US" sz="1800" err="1">
                <a:latin typeface="Calibri"/>
                <a:cs typeface="Calibri"/>
              </a:rPr>
              <a:t>sitä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isoa</a:t>
            </a:r>
            <a:r>
              <a:rPr lang="en-US" sz="1800">
                <a:latin typeface="Calibri"/>
                <a:cs typeface="Calibri"/>
              </a:rPr>
              <a:t> AI </a:t>
            </a:r>
            <a:r>
              <a:rPr lang="en-US" sz="1800" err="1">
                <a:latin typeface="Calibri"/>
                <a:cs typeface="Calibri"/>
              </a:rPr>
              <a:t>Chatbottia</a:t>
            </a:r>
            <a:r>
              <a:rPr lang="en-US" sz="1800">
                <a:latin typeface="Calibri"/>
                <a:cs typeface="Calibri"/>
              </a:rPr>
              <a:t>, </a:t>
            </a:r>
            <a:r>
              <a:rPr lang="en-US" sz="1800" err="1">
                <a:latin typeface="Calibri"/>
                <a:cs typeface="Calibri"/>
              </a:rPr>
              <a:t>jonka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avulla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ovat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tottuneet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saamaan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tietonsa</a:t>
            </a:r>
            <a:r>
              <a:rPr lang="en-US" sz="1800">
                <a:latin typeface="Calibri"/>
                <a:cs typeface="Calibri"/>
              </a:rPr>
              <a:t> (ja </a:t>
            </a:r>
            <a:r>
              <a:rPr lang="en-US" sz="1800" err="1">
                <a:latin typeface="Calibri"/>
                <a:cs typeface="Calibri"/>
              </a:rPr>
              <a:t>saattavat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tulkita</a:t>
            </a:r>
            <a:r>
              <a:rPr lang="en-US" sz="1800">
                <a:latin typeface="Calibri"/>
                <a:cs typeface="Calibri"/>
              </a:rPr>
              <a:t>, </a:t>
            </a:r>
            <a:r>
              <a:rPr lang="en-US" sz="1800" err="1">
                <a:latin typeface="Calibri"/>
                <a:cs typeface="Calibri"/>
              </a:rPr>
              <a:t>ettei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tietoa</a:t>
            </a:r>
            <a:r>
              <a:rPr lang="en-US" sz="1800">
                <a:latin typeface="Calibri"/>
                <a:cs typeface="Calibri"/>
              </a:rPr>
              <a:t> ole </a:t>
            </a:r>
            <a:r>
              <a:rPr lang="en-US" sz="1800" err="1">
                <a:latin typeface="Calibri"/>
                <a:cs typeface="Calibri"/>
              </a:rPr>
              <a:t>saatavilla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kun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sitä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ei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esim</a:t>
            </a:r>
            <a:r>
              <a:rPr lang="en-US" sz="1800">
                <a:latin typeface="Calibri"/>
                <a:cs typeface="Calibri"/>
              </a:rPr>
              <a:t>. ChatGPT </a:t>
            </a:r>
            <a:r>
              <a:rPr lang="en-US" sz="1800" err="1">
                <a:latin typeface="Calibri"/>
                <a:cs typeface="Calibri"/>
              </a:rPr>
              <a:t>löydä</a:t>
            </a:r>
            <a:r>
              <a:rPr lang="en-US" sz="1800">
                <a:latin typeface="Calibri"/>
                <a:cs typeface="Calibri"/>
              </a:rPr>
              <a:t>)</a:t>
            </a:r>
          </a:p>
          <a:p>
            <a:pPr marL="734060" lvl="1" indent="-285750">
              <a:buClr>
                <a:srgbClr val="1A3061"/>
              </a:buClr>
              <a:buFont typeface="Arial,Sans-Serif" panose="020B0604020202020204" pitchFamily="34" charset="0"/>
              <a:buChar char="•"/>
            </a:pPr>
            <a:r>
              <a:rPr lang="en-US" sz="1800">
                <a:latin typeface="Calibri"/>
                <a:cs typeface="Calibri"/>
              </a:rPr>
              <a:t>Onko Google-</a:t>
            </a:r>
            <a:r>
              <a:rPr lang="en-US" sz="1800" err="1">
                <a:latin typeface="Calibri"/>
                <a:cs typeface="Calibri"/>
              </a:rPr>
              <a:t>haku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enää</a:t>
            </a:r>
            <a:r>
              <a:rPr lang="en-US" sz="1800">
                <a:latin typeface="Calibri"/>
                <a:cs typeface="Calibri"/>
              </a:rPr>
              <a:t> vain </a:t>
            </a:r>
            <a:r>
              <a:rPr lang="en-US" sz="1800" err="1">
                <a:latin typeface="Calibri"/>
                <a:cs typeface="Calibri"/>
              </a:rPr>
              <a:t>jonkinlainen</a:t>
            </a:r>
            <a:r>
              <a:rPr lang="en-US" sz="1800">
                <a:latin typeface="Calibri"/>
                <a:cs typeface="Calibri"/>
              </a:rPr>
              <a:t> "</a:t>
            </a:r>
            <a:r>
              <a:rPr lang="en-US" sz="1800" err="1">
                <a:latin typeface="Calibri"/>
                <a:cs typeface="Calibri"/>
              </a:rPr>
              <a:t>referenssi</a:t>
            </a:r>
            <a:r>
              <a:rPr lang="en-US" sz="1800">
                <a:latin typeface="Calibri"/>
                <a:cs typeface="Calibri"/>
              </a:rPr>
              <a:t>" </a:t>
            </a:r>
            <a:r>
              <a:rPr lang="en-US" sz="1800" err="1">
                <a:latin typeface="Calibri"/>
                <a:cs typeface="Calibri"/>
              </a:rPr>
              <a:t>tietoon</a:t>
            </a:r>
            <a:r>
              <a:rPr lang="en-US" sz="1800">
                <a:latin typeface="Calibri"/>
                <a:cs typeface="Calibri"/>
              </a:rPr>
              <a:t>?</a:t>
            </a:r>
          </a:p>
          <a:p>
            <a:pPr marL="734060" lvl="1" indent="-285750">
              <a:buClr>
                <a:srgbClr val="1A3061"/>
              </a:buClr>
              <a:buFont typeface="Arial,Sans-Serif" panose="020B0604020202020204" pitchFamily="34" charset="0"/>
              <a:buChar char="•"/>
            </a:pPr>
            <a:r>
              <a:rPr lang="en-US" sz="1800" err="1">
                <a:latin typeface="Calibri"/>
                <a:cs typeface="Calibri"/>
              </a:rPr>
              <a:t>Laiskistumisen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muita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vaikutuksia</a:t>
            </a:r>
            <a:r>
              <a:rPr lang="en-US" sz="1800">
                <a:latin typeface="Calibri"/>
                <a:cs typeface="Calibri"/>
              </a:rPr>
              <a:t>: </a:t>
            </a:r>
            <a:r>
              <a:rPr lang="en-US" sz="1800" err="1">
                <a:latin typeface="Calibri"/>
                <a:cs typeface="Calibri"/>
              </a:rPr>
              <a:t>käyttäjillä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ei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enää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kiinnostusta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siihen</a:t>
            </a:r>
            <a:r>
              <a:rPr lang="en-US" sz="1800">
                <a:latin typeface="Calibri"/>
                <a:cs typeface="Calibri"/>
              </a:rPr>
              <a:t>, </a:t>
            </a:r>
            <a:r>
              <a:rPr lang="en-US" sz="1800" err="1">
                <a:latin typeface="Calibri"/>
                <a:cs typeface="Calibri"/>
              </a:rPr>
              <a:t>kuka</a:t>
            </a:r>
            <a:r>
              <a:rPr lang="en-US" sz="1800">
                <a:latin typeface="Calibri"/>
                <a:cs typeface="Calibri"/>
              </a:rPr>
              <a:t> tai </a:t>
            </a:r>
            <a:r>
              <a:rPr lang="en-US" sz="1800" err="1">
                <a:latin typeface="Calibri"/>
                <a:cs typeface="Calibri"/>
              </a:rPr>
              <a:t>mikä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tietoa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tuottaa</a:t>
            </a:r>
            <a:r>
              <a:rPr lang="en-US" sz="1800">
                <a:latin typeface="Calibri"/>
                <a:cs typeface="Calibri"/>
              </a:rPr>
              <a:t>, </a:t>
            </a:r>
            <a:r>
              <a:rPr lang="en-US" sz="1800" err="1">
                <a:latin typeface="Calibri"/>
                <a:cs typeface="Calibri"/>
              </a:rPr>
              <a:t>eikä</a:t>
            </a:r>
            <a:r>
              <a:rPr lang="en-US" sz="1800">
                <a:latin typeface="Calibri"/>
                <a:cs typeface="Calibri"/>
              </a:rPr>
              <a:t> </a:t>
            </a:r>
            <a:r>
              <a:rPr lang="en-US" sz="1800" err="1">
                <a:latin typeface="Calibri"/>
                <a:cs typeface="Calibri"/>
              </a:rPr>
              <a:t>välttämättä</a:t>
            </a:r>
            <a:r>
              <a:rPr lang="en-US" sz="1800">
                <a:latin typeface="Calibri"/>
                <a:cs typeface="Calibri"/>
              </a:rPr>
              <a:t> </a:t>
            </a:r>
            <a:r>
              <a:rPr lang="en-US" sz="1800" err="1">
                <a:latin typeface="Calibri"/>
                <a:cs typeface="Calibri"/>
              </a:rPr>
              <a:t>välttämättä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kiinnosta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onko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virallista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tietoa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vai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ihan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jotain</a:t>
            </a:r>
            <a:r>
              <a:rPr lang="en-US" sz="1800">
                <a:latin typeface="Calibri"/>
                <a:cs typeface="Calibri"/>
              </a:rPr>
              <a:t> </a:t>
            </a:r>
            <a:r>
              <a:rPr lang="en-US" sz="1800" err="1">
                <a:latin typeface="Calibri"/>
                <a:cs typeface="Calibri"/>
              </a:rPr>
              <a:t>muuta</a:t>
            </a:r>
            <a:r>
              <a:rPr lang="en-US" sz="1800">
                <a:latin typeface="Calibri"/>
                <a:cs typeface="Calibri"/>
              </a:rPr>
              <a:t>... </a:t>
            </a:r>
          </a:p>
          <a:p>
            <a:pPr marL="448310" lvl="1" indent="0">
              <a:buClr>
                <a:srgbClr val="1A3061"/>
              </a:buClr>
              <a:buNone/>
            </a:pPr>
            <a:endParaRPr lang="en-US" sz="1800">
              <a:latin typeface="Calibri"/>
              <a:cs typeface="Calibri"/>
            </a:endParaRPr>
          </a:p>
          <a:p>
            <a:pPr marL="626110" lvl="1">
              <a:buClr>
                <a:srgbClr val="1A3061"/>
              </a:buClr>
              <a:buFont typeface="Courier New" panose="020B0604020202020204" pitchFamily="34" charset="0"/>
              <a:buChar char="o"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4DE05-82D6-2FBB-6AD2-EF2ABA1E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F1F0-87AD-40DF-8203-EEC32387DF62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DD36-4C32-E99D-CCAC-D6949E70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C955A-5855-6EAA-0224-2467FBD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83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2E33-77D9-EE1C-5DA2-E8AC8346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>
                <a:ea typeface="+mj-lt"/>
                <a:cs typeface="+mj-lt"/>
              </a:rPr>
              <a:t>Mustan laatikon riskit?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37A3-544B-2E30-BA74-8BE1E8D7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err="1">
                <a:latin typeface="Calibri"/>
                <a:cs typeface="Calibri"/>
              </a:rPr>
              <a:t>Isot</a:t>
            </a:r>
            <a:r>
              <a:rPr lang="en-US">
                <a:latin typeface="Calibri"/>
                <a:cs typeface="Calibri"/>
              </a:rPr>
              <a:t> AI </a:t>
            </a:r>
            <a:r>
              <a:rPr lang="en-US" err="1">
                <a:latin typeface="Calibri"/>
                <a:cs typeface="Calibri"/>
              </a:rPr>
              <a:t>Chatbotit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ovat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kuitenkin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samalla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myös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musta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laatikko</a:t>
            </a:r>
            <a:endParaRPr lang="en-US">
              <a:latin typeface="Calibri"/>
              <a:cs typeface="Calibri"/>
            </a:endParaRP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 err="1">
                <a:latin typeface="Calibri"/>
                <a:cs typeface="Calibri"/>
              </a:rPr>
              <a:t>Eivät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perustu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useinkaan</a:t>
            </a:r>
            <a:r>
              <a:rPr lang="en-US">
                <a:latin typeface="Calibri"/>
                <a:cs typeface="Calibri"/>
              </a:rPr>
              <a:t> open access -</a:t>
            </a:r>
            <a:r>
              <a:rPr lang="en-US" err="1">
                <a:latin typeface="Calibri"/>
                <a:cs typeface="Calibri"/>
              </a:rPr>
              <a:t>pohjaisiin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malleihin</a:t>
            </a:r>
            <a:r>
              <a:rPr lang="en-US">
                <a:latin typeface="Calibri"/>
                <a:cs typeface="Calibri"/>
              </a:rPr>
              <a:t> (</a:t>
            </a:r>
            <a:r>
              <a:rPr lang="en-US" err="1">
                <a:latin typeface="Calibri"/>
                <a:cs typeface="Calibri"/>
              </a:rPr>
              <a:t>emme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tiedä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ihan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kaikkea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mitä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niiden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osaamisen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takana</a:t>
            </a:r>
            <a:r>
              <a:rPr lang="en-US">
                <a:latin typeface="Calibri"/>
                <a:cs typeface="Calibri"/>
              </a:rPr>
              <a:t> on).</a:t>
            </a: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Emme </a:t>
            </a:r>
            <a:r>
              <a:rPr lang="en-US" err="1">
                <a:latin typeface="Calibri"/>
                <a:cs typeface="Calibri"/>
              </a:rPr>
              <a:t>koskaan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pysty</a:t>
            </a:r>
            <a:r>
              <a:rPr lang="en-US">
                <a:latin typeface="Calibri"/>
                <a:cs typeface="Calibri"/>
              </a:rPr>
              <a:t> 100% </a:t>
            </a:r>
            <a:r>
              <a:rPr lang="en-US" err="1">
                <a:latin typeface="Calibri"/>
                <a:cs typeface="Calibri"/>
              </a:rPr>
              <a:t>varmuudella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sanomaan</a:t>
            </a:r>
            <a:r>
              <a:rPr lang="en-US">
                <a:latin typeface="Calibri"/>
                <a:cs typeface="Calibri"/>
              </a:rPr>
              <a:t>, </a:t>
            </a:r>
            <a:r>
              <a:rPr lang="en-US" err="1">
                <a:latin typeface="Calibri"/>
                <a:cs typeface="Calibri"/>
              </a:rPr>
              <a:t>minkälaisia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muutoksia</a:t>
            </a:r>
            <a:r>
              <a:rPr lang="en-US">
                <a:latin typeface="Calibri"/>
                <a:cs typeface="Calibri"/>
              </a:rPr>
              <a:t> on </a:t>
            </a:r>
            <a:r>
              <a:rPr lang="en-US" err="1">
                <a:latin typeface="Calibri"/>
                <a:cs typeface="Calibri"/>
              </a:rPr>
              <a:t>tulossa</a:t>
            </a:r>
            <a:r>
              <a:rPr lang="en-US">
                <a:latin typeface="Calibri"/>
                <a:cs typeface="Calibri"/>
              </a:rPr>
              <a:t>/on </a:t>
            </a:r>
            <a:r>
              <a:rPr lang="en-US" err="1">
                <a:latin typeface="Calibri"/>
                <a:cs typeface="Calibri"/>
              </a:rPr>
              <a:t>tehty</a:t>
            </a:r>
            <a:r>
              <a:rPr lang="en-US">
                <a:latin typeface="Calibri"/>
                <a:cs typeface="Calibri"/>
              </a:rPr>
              <a:t> ja </a:t>
            </a:r>
            <a:r>
              <a:rPr lang="en-US" err="1">
                <a:latin typeface="Calibri"/>
                <a:cs typeface="Calibri"/>
              </a:rPr>
              <a:t>miten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muutokset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vaikuttavat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siihen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miten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joku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tieto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siellä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näkyy</a:t>
            </a:r>
            <a:r>
              <a:rPr lang="en-US">
                <a:latin typeface="Calibri"/>
                <a:cs typeface="Calibri"/>
              </a:rPr>
              <a:t>/</a:t>
            </a:r>
            <a:r>
              <a:rPr lang="en-US" err="1">
                <a:latin typeface="Calibri"/>
                <a:cs typeface="Calibri"/>
              </a:rPr>
              <a:t>käsitellään</a:t>
            </a:r>
            <a:r>
              <a:rPr lang="en-US">
                <a:latin typeface="Calibri"/>
                <a:cs typeface="Calibri"/>
              </a:rPr>
              <a:t>… </a:t>
            </a:r>
            <a:endParaRPr lang="en-US">
              <a:solidFill>
                <a:srgbClr val="37415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>
                <a:solidFill>
                  <a:srgbClr val="1A3061"/>
                </a:solidFill>
                <a:latin typeface="Calibri"/>
                <a:cs typeface="Calibri"/>
              </a:rPr>
              <a:t>AI </a:t>
            </a:r>
            <a:r>
              <a:rPr lang="en-US" err="1">
                <a:solidFill>
                  <a:srgbClr val="1A3061"/>
                </a:solidFill>
                <a:latin typeface="Calibri"/>
                <a:cs typeface="Calibri"/>
              </a:rPr>
              <a:t>Chatbottien</a:t>
            </a:r>
            <a:r>
              <a:rPr lang="en-US">
                <a:solidFill>
                  <a:srgbClr val="1A3061"/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rgbClr val="1A3061"/>
                </a:solidFill>
                <a:latin typeface="Calibri"/>
                <a:cs typeface="Calibri"/>
              </a:rPr>
              <a:t>riskejä</a:t>
            </a:r>
            <a:endParaRPr lang="en-US">
              <a:solidFill>
                <a:srgbClr val="1A3061"/>
              </a:solidFill>
              <a:latin typeface="Calibri"/>
              <a:cs typeface="Calibri"/>
            </a:endParaRPr>
          </a:p>
          <a:p>
            <a:pPr marL="626110" lvl="1" indent="-285750">
              <a:buClr>
                <a:srgbClr val="1A3061"/>
              </a:buClr>
              <a:buFont typeface="Arial" panose="020B0503020102020204" pitchFamily="34" charset="0"/>
              <a:buChar char="•"/>
            </a:pPr>
            <a:r>
              <a:rPr lang="fi-FI">
                <a:solidFill>
                  <a:srgbClr val="374151"/>
                </a:solidFill>
                <a:latin typeface="Calibri"/>
                <a:cs typeface="Calibri"/>
              </a:rPr>
              <a:t>Monitoroi tunnetuimpien AI Chatbottien toimintaa, kuinka ne tulkitsevat ja esittävät oman organisaatiosi tietoja. </a:t>
            </a:r>
            <a:endParaRPr lang="en-US">
              <a:solidFill>
                <a:srgbClr val="374151"/>
              </a:solidFill>
              <a:latin typeface="Calibri"/>
              <a:cs typeface="Calibri"/>
            </a:endParaRPr>
          </a:p>
          <a:p>
            <a:pPr marL="626110" lvl="1" indent="-285750">
              <a:buClr>
                <a:srgbClr val="1A3061"/>
              </a:buClr>
              <a:buFont typeface="Arial" panose="020B0503020102020204" pitchFamily="34" charset="0"/>
              <a:buChar char="•"/>
            </a:pP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Tekoäly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tulee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mullistamaan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tiedon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saannin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ja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hyödyntämisen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ammatillisissa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ympäristöissä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,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johtaen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tehokkaampaan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personoidumpaan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ja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älykkäämpään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tiedonhallintaan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.</a:t>
            </a:r>
          </a:p>
          <a:p>
            <a:pPr marL="626110" lvl="1" indent="-285750">
              <a:buClr>
                <a:srgbClr val="1A3061"/>
              </a:buClr>
              <a:buFont typeface="Arial" panose="020B0503020102020204" pitchFamily="34" charset="0"/>
              <a:buChar char="•"/>
            </a:pP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On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kuitenkin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yhtä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tärkeää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ymmärtää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näihin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liittyviä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riskejä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(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tekoälyyn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liittyvät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riskit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on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sangen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pitkä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cs typeface="Calibri"/>
              </a:rPr>
              <a:t>lista</a:t>
            </a:r>
            <a:r>
              <a:rPr lang="en-US">
                <a:solidFill>
                  <a:srgbClr val="374151"/>
                </a:solidFill>
                <a:latin typeface="Calibri"/>
                <a:cs typeface="Calibri"/>
              </a:rPr>
              <a:t>). </a:t>
            </a:r>
            <a:endParaRPr lang="en-US"/>
          </a:p>
          <a:p>
            <a:pPr marL="626110" lvl="1" indent="-285750">
              <a:buClr>
                <a:srgbClr val="1A3061"/>
              </a:buClr>
              <a:buFont typeface="Arial" panose="020B0503020102020204" pitchFamily="34" charset="0"/>
              <a:buChar char="•"/>
            </a:pPr>
            <a:endParaRPr lang="fi-FI">
              <a:solidFill>
                <a:srgbClr val="374151"/>
              </a:solidFill>
              <a:latin typeface="Calibri"/>
              <a:cs typeface="Calibri"/>
            </a:endParaRP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endParaRPr lang="en-US">
              <a:latin typeface="Calibri"/>
              <a:cs typeface="Calibri"/>
            </a:endParaRPr>
          </a:p>
          <a:p>
            <a:pPr marL="626110" lvl="1" indent="-285750">
              <a:buClr>
                <a:srgbClr val="1A3061"/>
              </a:buClr>
              <a:buFont typeface="Arial" panose="020B0604020202020204" pitchFamily="34" charset="0"/>
              <a:buChar char="•"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0A61-F62D-D50E-72B5-DA12AB8D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0A5-585D-452F-9715-691E88F13D2E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8049B-2767-6712-3486-863FA5B7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FA52-6ADE-F466-468E-B8DA565F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16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A4A7-206B-F5D1-7E15-07A52CC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Tulevaisuus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2246-D5E4-D247-609D-EB6514EC7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Tulevaisuudessa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tekoäly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tulee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todennäköisesti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mullistamaan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tutkimustiedon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jakeluun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liittyviä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palveluita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entisestään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</a:t>
            </a:r>
            <a:endParaRPr lang="en-US" dirty="0">
              <a:solidFill>
                <a:srgbClr val="37415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Tekoälyyn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ohjautuvat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suosittelujärjestelmät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: 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järjestelmät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voisivat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tarjota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personoituja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sisältöehdotuksia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oppien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käyttäjien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vuorovaikutuksista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tarkentaakseen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suosituksiaan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tehdäkseen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löytämisen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tehokkaammaksi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marL="179070" indent="-179070"/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Digitaalisen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aineistokokoelman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hallinta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: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tekoäly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pystyy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automatisoimaan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digitaalisten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aineistokokoelmien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luokittelun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analysoinnin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optimoiden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tallennus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-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sekä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hakuprosesseja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</a:t>
            </a:r>
            <a:endParaRPr lang="en-US" dirty="0">
              <a:solidFill>
                <a:srgbClr val="37415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Älykkäät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asiakaspalvelu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Chatbotit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: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voisivat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tarjota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tutkimusapua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ja personoitua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käyttäjätukea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muodostaen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olennaisen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osan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tutkimusprosessista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!</a:t>
            </a:r>
          </a:p>
          <a:p>
            <a:pPr marL="179070" indent="-179070"/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Johtaa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intuitiivisempiin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tehokkaampiin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työkaluihin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tutkijoille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yleisölle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parantaen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pääsyä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tutkimustietoihin</a:t>
            </a:r>
            <a:r>
              <a:rPr lang="en-US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 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C9493-2342-7643-CF09-423AF5D3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6625-D6FF-4BD0-A45D-8E015261AC71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0894-7E30-58CF-6BE6-83FC9560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D9814-FA25-618A-78A5-44577A7D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89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74D6D7-06E4-D936-1D37-AB1171DE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 / Linkit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ACB0EC-98AE-4D0D-F2F6-60B9950E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What Is ChatGPT Doing … and Why Does It Work? It’s Just Adding One Word at a Time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(Steven Wolfram)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Norjan tilastovirasto: 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SSB GPT </a:t>
            </a:r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Lab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Demo of SSB's GPT in action (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video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Samsung: 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Kuinka Reaaliaikainen käännös -toimintoa voi käyttää puheluiden aikana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https://docplayer.fi/47316000-Digitaalisten-tieto-palveluiden-30-vuotinen-taistelu.html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 (Markku Huttunen; Suomen Digitalisoinnin Historia / Suomi 100 -hanke)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LEGO, the Future of TikTok, and A Problem for Your Kids?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2F9719-ADD5-7757-377A-4144728F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DDB1-9AA2-4A66-8E37-EB9C4686B7DD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B41DB2-9051-2FB5-E09D-C226F062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ABACE3-9F61-F083-14CC-8231829D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1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3CFC-F560-AFFB-A24A-9EB15936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Digitaalisten tiedonhakupalveluiden murros: </a:t>
            </a:r>
            <a:br>
              <a:rPr lang="fi-FI"/>
            </a:br>
            <a:r>
              <a:rPr lang="fi-FI"/>
              <a:t>1980-luvulta internet-ajan alkuun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5389-5E52-CAFE-7CDA-7419857B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818640"/>
            <a:ext cx="11049719" cy="4368800"/>
          </a:xfrm>
        </p:spPr>
        <p:txBody>
          <a:bodyPr/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Viitetietokannat 1980-luvulla olivat tiedonhakupalveluiden edeltäjinä ennen internetiä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Eivät verkon kautta käytettävissä vaan paikan päällä kirjastoissa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Pelaaminen toi modeemit koteihin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1980-luvulla kotitietokoneet yleistyivät mm. pelaamisen myötä (Commodore 64)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CD-ROM ja hypermedia toivat linkit ja kuvat erityisesti PC-koneiden yleistyessä</a:t>
            </a:r>
          </a:p>
          <a:p>
            <a:pPr lvl="1"/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</a:rPr>
              <a:t>CD-ROM:t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 toimivat vain </a:t>
            </a:r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-tiedonhakulähteinä, kuten multimediatietosanakirjat (esim. CD-</a:t>
            </a:r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</a:rPr>
              <a:t>Facta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Suomi kytkettiin internetiin jo vuonna 1988 (</a:t>
            </a:r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</a:rPr>
              <a:t>NORDUnet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Tilastokeskus avasi ensimmäisenä tilastovirastona Euroopassa internet-palvelunsa 1995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Painetut internet-julkaisut käyttäjien oppaina ja tietolähteinä 1990-luvulla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1990-luvun jälkipuoliskolla internet-lehdet keskittyivät uutuuksiin, teknologiaan ja internet-liiketoimintaan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Uutuus- ja aihehakemistot kokosivat kaiken kiinnostavan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Alkuaikojen web-tiedonhaku perustui linkkilistoihin ja hakemistoihin, kuten Lisko, Makupalat ja </a:t>
            </a:r>
            <a:r>
              <a:rPr lang="fi-FI" err="1">
                <a:latin typeface="Calibri" panose="020F0502020204030204" pitchFamily="34" charset="0"/>
                <a:cs typeface="Calibri" panose="020F0502020204030204" pitchFamily="34" charset="0"/>
              </a:rPr>
              <a:t>Yahoo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2156-3516-035B-1C5C-436EEAF6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93F05-CD6F-4AE3-BD5F-5A3904A8DA22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7.2.2024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A306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328D-4686-F478-D187-4E66DC6A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7F06-A84E-2476-7498-8E430A84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A306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A306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7F6A7E-F765-09A0-6E2B-E93B6145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8" y="507045"/>
            <a:ext cx="11049719" cy="930295"/>
          </a:xfrm>
        </p:spPr>
        <p:txBody>
          <a:bodyPr/>
          <a:lstStyle/>
          <a:p>
            <a:r>
              <a:rPr lang="en-US" err="1"/>
              <a:t>Tiedonhaun</a:t>
            </a:r>
            <a:r>
              <a:rPr lang="en-US"/>
              <a:t> </a:t>
            </a:r>
            <a:r>
              <a:rPr lang="en-US" err="1"/>
              <a:t>kehitys</a:t>
            </a:r>
            <a:r>
              <a:rPr lang="en-US"/>
              <a:t> </a:t>
            </a:r>
            <a:r>
              <a:rPr lang="en-US" err="1"/>
              <a:t>Gopherista</a:t>
            </a:r>
            <a:r>
              <a:rPr lang="en-US"/>
              <a:t> </a:t>
            </a:r>
            <a:r>
              <a:rPr lang="en-US" err="1"/>
              <a:t>Googleen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E03B90-C24B-D979-23E4-9CD8D080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41120"/>
            <a:ext cx="11049719" cy="4561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Internetin eri osien (</a:t>
            </a:r>
            <a:r>
              <a:rPr lang="fi-FI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Gopher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www) erilliset hakusovellukset (1990–1995)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 ja Mosaic-selain yhdisti eri teknologiat yhteen käyttöliittymään, mutta tiedonhaku oli vielä monimutkaista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Web-sivujen lukuisat kilpailevat hakurobotit, mm. </a:t>
            </a:r>
            <a:r>
              <a:rPr lang="fi-FI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Lycos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Alta Vista (1993–2000)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Suomalaiset hakukoneet, kuten Ihmemaa ja Trampoliini hävisivät kansainvälisille kilpailijoille 12 vuodessa</a:t>
            </a:r>
            <a:endParaRPr lang="fi-FI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Hakemistot kehittyvät kaupallisiksi tietoportaaleiksi 2000-luvun alussa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Virtuaalikirjasto ja muut hakemistot jäivät kuitenkin teknologian kehityksen jalkoihin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Hakukoneiden käyttö arkipäiväistyy - ”</a:t>
            </a:r>
            <a:r>
              <a:rPr lang="fi-FI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googlettuminen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(2000-)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nousi suosituimmaksi hakupalveluksi yksinkertaisuuden, nopeuden ja mm. </a:t>
            </a:r>
            <a:r>
              <a:rPr lang="fi-FI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pagerankingin</a:t>
            </a: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ansiosta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Sosiaalinen median myötä tietolähteet hajaantuvat jälleen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2000-luvulla tiedon julkaiseminen siirtyi verkkoon (mm. Wikipedia), Googlesta tuli ylivoimainen hakukone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Sosiaalinen media muutti tiedon luonnetta, julkaisemista ja tiedonhakua</a:t>
            </a:r>
            <a:endParaRPr lang="fi-FI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97681D-3C80-E98D-96A8-4E19D9E6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BD4-BD37-4590-9A13-90DADFA0E9F8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12F6A6-C3A4-9A28-63E2-3612D8A1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A41522-2BF4-CACC-FC51-381BCB8D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89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91615-B3CD-4E8D-FB72-4B63D2C0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2020-luvulle tultaessa tietoa oli kaikkien ulottuvilla – mikä on seuraava murros?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C68C6-6CE5-C128-ACBA-9E583C01D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Teknologia on kaikkien saatavilla 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Teknologian helppokäyttöisyys on mullistanut tiedonhaun tehdessään tiedon saavutettavaksi kaikille ja kaikkialla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Mediaympäristö on mullistunut 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Digitaalisen median ja sosiaalisen median nousu ovat uudistaneet tiedonlähteitä ja hakutapoja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Informaation lukutaito on yhä tärkeämpää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Tiedonhaun monimutkaistuminen korostaa kriittisen ajattelun ja lähdekriittisyyden merkitystä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Teknologian kehitys on mullistanut tiedonhakutavat 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Teknologiset innovaatiot ovat muuttaneet viestintätapoja ja tiedonhakua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Sosiaalisen median vaikutus </a:t>
            </a:r>
          </a:p>
          <a:p>
            <a:pPr lvl="1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Sosiaalinen media on mahdollistanut yksilöllisen ja ryhmäpohjaisen tiedonhaun, mutta myös polarisoinut informaatioympäristöä</a:t>
            </a:r>
          </a:p>
          <a:p>
            <a:pPr lvl="1"/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Historiakatsauksen lähde</a:t>
            </a:r>
            <a:r>
              <a:rPr lang="fi-FI" sz="1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Digitaalisten tietopalveluiden 30-vuotinen taistelu</a:t>
            </a:r>
            <a:r>
              <a:rPr lang="fi-FI" sz="1200">
                <a:latin typeface="Calibri" panose="020F0502020204030204" pitchFamily="34" charset="0"/>
                <a:cs typeface="Calibri" panose="020F0502020204030204" pitchFamily="34" charset="0"/>
              </a:rPr>
              <a:t> (Markku Huttunen; Suomen Digitalisoinnin Historia / Suomi 100 -hanke)</a:t>
            </a:r>
          </a:p>
          <a:p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271099-B866-31ED-DF14-83C7BEF3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FFA9-3285-485A-8127-CCF2CE924A54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DA9275-9823-B107-20FB-F93FB4F9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B6F48E-BFA6-C727-5481-FA80D7A2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27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E2FC-974F-C31A-2D6F-7918508B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Tekoäly tiedonhaussa…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67700-D3B8-0D4C-FA1B-2824401F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17" y="1436502"/>
            <a:ext cx="11049719" cy="4062880"/>
          </a:xfrm>
        </p:spPr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fi-FI" sz="1400" b="1">
                <a:latin typeface="Calibri"/>
                <a:cs typeface="Calibri"/>
              </a:rPr>
              <a:t>Nyt puhutaan tekoälyn</a:t>
            </a:r>
            <a:r>
              <a:rPr lang="fi-FI" sz="1400" b="1" i="0">
                <a:effectLst/>
                <a:latin typeface="Calibri"/>
                <a:cs typeface="Calibri"/>
              </a:rPr>
              <a:t> </a:t>
            </a:r>
            <a:r>
              <a:rPr lang="fi-FI" sz="1400" b="1">
                <a:latin typeface="Calibri"/>
                <a:cs typeface="Calibri"/>
              </a:rPr>
              <a:t>kyvykkyyksistä käsitellä</a:t>
            </a:r>
            <a:r>
              <a:rPr lang="fi-FI" sz="1400" b="1" i="0">
                <a:effectLst/>
                <a:latin typeface="Calibri"/>
                <a:cs typeface="Calibri"/>
              </a:rPr>
              <a:t> </a:t>
            </a:r>
            <a:r>
              <a:rPr lang="fi-FI" sz="1400" b="1">
                <a:latin typeface="Calibri"/>
                <a:cs typeface="Calibri"/>
              </a:rPr>
              <a:t>luonnollista kieltä</a:t>
            </a:r>
            <a:r>
              <a:rPr lang="fi-FI" sz="1400" b="1" i="0">
                <a:effectLst/>
                <a:latin typeface="Calibri"/>
                <a:cs typeface="Calibri"/>
              </a:rPr>
              <a:t> ja </a:t>
            </a:r>
            <a:r>
              <a:rPr lang="fi-FI" sz="1400" b="1">
                <a:latin typeface="Calibri"/>
                <a:cs typeface="Calibri"/>
              </a:rPr>
              <a:t>siitä</a:t>
            </a:r>
            <a:r>
              <a:rPr lang="fi-FI" sz="1400" b="1" i="0">
                <a:effectLst/>
                <a:latin typeface="Calibri"/>
                <a:cs typeface="Calibri"/>
              </a:rPr>
              <a:t>, miten </a:t>
            </a:r>
            <a:r>
              <a:rPr lang="fi-FI" sz="1400" b="1">
                <a:latin typeface="Calibri"/>
                <a:cs typeface="Calibri"/>
              </a:rPr>
              <a:t>tekoäly voi</a:t>
            </a:r>
            <a:r>
              <a:rPr lang="fi-FI" sz="1400" b="1" i="0">
                <a:effectLst/>
                <a:latin typeface="Calibri"/>
                <a:cs typeface="Calibri"/>
              </a:rPr>
              <a:t> yksinkertaistaa loppukäyttäjien hakuprosessia ymmärtämällä </a:t>
            </a:r>
            <a:r>
              <a:rPr lang="fi-FI" sz="1400" b="1">
                <a:latin typeface="Calibri"/>
                <a:cs typeface="Calibri"/>
              </a:rPr>
              <a:t>luonnollisella kielellä muodostettuja monimutkaisia</a:t>
            </a:r>
            <a:r>
              <a:rPr lang="fi-FI" sz="1400" b="1" i="0">
                <a:effectLst/>
                <a:latin typeface="Calibri"/>
                <a:cs typeface="Calibri"/>
              </a:rPr>
              <a:t> kyselyitä.</a:t>
            </a:r>
            <a:r>
              <a:rPr lang="fi-FI" sz="1400" b="1">
                <a:latin typeface="Calibri"/>
                <a:cs typeface="Calibri"/>
              </a:rPr>
              <a:t> </a:t>
            </a:r>
          </a:p>
          <a:p>
            <a:pPr marL="179070" indent="-179070"/>
            <a:r>
              <a:rPr lang="fi-FI" sz="1400">
                <a:solidFill>
                  <a:srgbClr val="0F0F0F"/>
                </a:solidFill>
                <a:latin typeface="Calibri"/>
                <a:ea typeface="+mn-lt"/>
                <a:cs typeface="Calibri"/>
              </a:rPr>
              <a:t>Samalla joudutaan miettimään taas uudella tavalla miten työskennellään --&gt; </a:t>
            </a:r>
            <a:r>
              <a:rPr lang="fi-FI" sz="1400" b="1">
                <a:solidFill>
                  <a:srgbClr val="0F0F0F"/>
                </a:solidFill>
                <a:latin typeface="Calibri"/>
                <a:ea typeface="+mn-lt"/>
                <a:cs typeface="Calibri"/>
              </a:rPr>
              <a:t>demokratisoituminen vähentää ammattilaisten asemaa</a:t>
            </a:r>
            <a:r>
              <a:rPr lang="fi-FI" sz="1400">
                <a:solidFill>
                  <a:srgbClr val="0F0F0F"/>
                </a:solidFill>
                <a:latin typeface="Calibri"/>
                <a:ea typeface="+mn-lt"/>
                <a:cs typeface="Calibri"/>
              </a:rPr>
              <a:t> ja olemme siirtyneet luonnollisen kielen hakuun. </a:t>
            </a:r>
            <a:endParaRPr lang="en-US" sz="1400">
              <a:latin typeface="Calibri"/>
              <a:cs typeface="Calibri"/>
            </a:endParaRPr>
          </a:p>
          <a:p>
            <a:pPr marL="179070" indent="-179070"/>
            <a:r>
              <a:rPr lang="fi-FI" sz="1400" b="1">
                <a:latin typeface="Calibri"/>
                <a:cs typeface="Calibri"/>
              </a:rPr>
              <a:t>Kontekstin ymmärtäminen</a:t>
            </a:r>
          </a:p>
          <a:p>
            <a:pPr marL="626110" lvl="1"/>
            <a:r>
              <a:rPr lang="fi-FI" sz="1400" b="0" i="0">
                <a:solidFill>
                  <a:srgbClr val="374151"/>
                </a:solidFill>
                <a:effectLst/>
                <a:latin typeface="Calibri"/>
                <a:cs typeface="Calibri"/>
              </a:rPr>
              <a:t>Tekoäly ymmärtää hakukyselyjen taustalla olevan kontekstin, mennen avainsanojen yhdistämistä pidemmälle</a:t>
            </a:r>
            <a:r>
              <a:rPr lang="fi-FI" sz="1400">
                <a:solidFill>
                  <a:srgbClr val="374151"/>
                </a:solidFill>
                <a:latin typeface="Calibri"/>
                <a:cs typeface="Calibri"/>
              </a:rPr>
              <a:t>, </a:t>
            </a:r>
            <a:r>
              <a:rPr lang="fi-FI" sz="1400" b="0" i="0">
                <a:solidFill>
                  <a:srgbClr val="374151"/>
                </a:solidFill>
                <a:effectLst/>
                <a:latin typeface="Calibri"/>
                <a:cs typeface="Calibri"/>
              </a:rPr>
              <a:t>tulkitakseen käyttäjän aikeita. Generatiivinen tekoäly voi ymmärtää ja tulkita monimutkaisia kyselyitä </a:t>
            </a:r>
            <a:r>
              <a:rPr lang="fi-FI" sz="1400">
                <a:solidFill>
                  <a:srgbClr val="374151"/>
                </a:solidFill>
                <a:latin typeface="Calibri"/>
                <a:cs typeface="Calibri"/>
              </a:rPr>
              <a:t>luonnollisella kielellä</a:t>
            </a:r>
            <a:r>
              <a:rPr lang="fi-FI" sz="1400" b="0" i="0">
                <a:solidFill>
                  <a:srgbClr val="374151"/>
                </a:solidFill>
                <a:effectLst/>
                <a:latin typeface="Calibri"/>
                <a:cs typeface="Calibri"/>
              </a:rPr>
              <a:t>, mikä tekee käyttäjille helpommaksi löytää oleellisia tietoja ilman tarkkojen hakusanojen tarvetta.</a:t>
            </a:r>
          </a:p>
          <a:p>
            <a:pPr marL="179070" indent="-179070"/>
            <a:r>
              <a:rPr lang="fi-FI" sz="1400" b="1" i="0">
                <a:effectLst/>
                <a:latin typeface="Calibri"/>
                <a:cs typeface="Calibri"/>
              </a:rPr>
              <a:t>Personointi</a:t>
            </a:r>
            <a:endParaRPr lang="fi-FI" sz="1400" b="0" i="0">
              <a:solidFill>
                <a:srgbClr val="374151"/>
              </a:solidFill>
              <a:effectLst/>
              <a:latin typeface="Calibri"/>
              <a:cs typeface="Calibri"/>
            </a:endParaRPr>
          </a:p>
          <a:p>
            <a:pPr marL="626110" lvl="1"/>
            <a:r>
              <a:rPr lang="fi-FI" sz="1400" b="0" i="0">
                <a:solidFill>
                  <a:srgbClr val="374151"/>
                </a:solidFill>
                <a:effectLst/>
                <a:latin typeface="Calibri"/>
                <a:cs typeface="Calibri"/>
              </a:rPr>
              <a:t>Ajan myötä tekoäly voi oppia käyttäjien</a:t>
            </a:r>
            <a:r>
              <a:rPr lang="fi-FI" sz="1400">
                <a:solidFill>
                  <a:srgbClr val="374151"/>
                </a:solidFill>
                <a:latin typeface="Calibri"/>
                <a:cs typeface="Calibri"/>
              </a:rPr>
              <a:t> toimintaan perustuen,</a:t>
            </a:r>
            <a:r>
              <a:rPr lang="fi-FI" sz="1400" b="0" i="0">
                <a:solidFill>
                  <a:srgbClr val="374151"/>
                </a:solidFill>
                <a:effectLst/>
                <a:latin typeface="Calibri"/>
                <a:cs typeface="Calibri"/>
              </a:rPr>
              <a:t> tarjoamaan personoituja hakuja, räätälöiden tuloksia yksittäisten käyttäjien mieltymysten ja hakuhistorian mukaan. Tekoälymallit voivat oppia käyttäjien vuorovaikutuksista, jatkuvasti parantaen hakutulosten merkityksellisyyttä ja tarkkuutta ajan myötä.</a:t>
            </a:r>
          </a:p>
          <a:p>
            <a:pPr marL="179070" indent="-179070"/>
            <a:r>
              <a:rPr lang="en-US" sz="14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Reaktiivisesta</a:t>
            </a:r>
            <a:r>
              <a:rPr lang="en-US" sz="14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toiminnasta</a:t>
            </a:r>
            <a:r>
              <a:rPr lang="en-US" sz="14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proaktiiviseksi</a:t>
            </a:r>
            <a:r>
              <a:rPr lang="en-US" sz="14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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ennakoiva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analytiikka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personoidut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suositukset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voivat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ohjata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käyttäjiä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resursseihin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joita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he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eivät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välttämättä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ole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eksplisiittisesti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etsineet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rikastuttaen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näin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 "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löytökokemusta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" ja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edistäen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tiedon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levittämistä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(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tässä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myös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riskinsä</a:t>
            </a:r>
            <a:r>
              <a:rPr lang="en-US" sz="14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).</a:t>
            </a:r>
            <a:endParaRPr lang="en-US" sz="140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fi-FI" sz="1400" b="1" i="0">
              <a:effectLst/>
              <a:latin typeface="Calibri"/>
              <a:cs typeface="Calibri"/>
            </a:endParaRPr>
          </a:p>
          <a:p>
            <a:pPr marL="448310" lvl="1" indent="0">
              <a:buNone/>
            </a:pPr>
            <a:endParaRPr lang="fi-FI" sz="14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B9037-BD24-FDC2-874A-622D2C4B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0B50-A064-43BA-9CDF-885905337959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B330E1-4B6B-D5C2-2DE8-FE1AF9F8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BD7AD2-CDCA-DA90-0665-DE9F3304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09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CD43-D983-98F6-69D7-79B6197C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>
                <a:ea typeface="+mj-lt"/>
                <a:cs typeface="+mj-lt"/>
              </a:rPr>
              <a:t>AI Chatbotit käyttäjien tukena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8BBC3-5F10-8720-A47A-656673D4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Tekoälychatbotit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ohjaavat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käyttäjiä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oikeiden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resurssien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pariin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sisällön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luokittelua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avainsanojen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tunnistusta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semanttista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analyysiä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 Ne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tekevät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tiedonhausta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intuitiivisempaa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tehokkaampaa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antamalla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kontekstiin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sopivia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tuloksia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</a:p>
          <a:p>
            <a:pPr marL="179070" indent="-179070"/>
            <a:r>
              <a:rPr lang="en-US" b="1" err="1">
                <a:latin typeface="Calibri"/>
                <a:ea typeface="+mn-lt"/>
                <a:cs typeface="Calibri"/>
              </a:rPr>
              <a:t>Automaattinen</a:t>
            </a:r>
            <a:r>
              <a:rPr lang="en-US" b="1">
                <a:latin typeface="Calibri"/>
                <a:ea typeface="+mn-lt"/>
                <a:cs typeface="Calibri"/>
              </a:rPr>
              <a:t> </a:t>
            </a:r>
            <a:r>
              <a:rPr lang="en-US" b="1" err="1">
                <a:latin typeface="Calibri"/>
                <a:ea typeface="+mn-lt"/>
                <a:cs typeface="Calibri"/>
              </a:rPr>
              <a:t>sisällön</a:t>
            </a:r>
            <a:r>
              <a:rPr lang="en-US" b="1">
                <a:latin typeface="Calibri"/>
                <a:ea typeface="+mn-lt"/>
                <a:cs typeface="Calibri"/>
              </a:rPr>
              <a:t> </a:t>
            </a:r>
            <a:r>
              <a:rPr lang="en-US" b="1" err="1">
                <a:latin typeface="Calibri"/>
                <a:ea typeface="+mn-lt"/>
                <a:cs typeface="Calibri"/>
              </a:rPr>
              <a:t>luokittelu</a:t>
            </a:r>
            <a:endParaRPr lang="en-US" err="1">
              <a:solidFill>
                <a:srgbClr val="374151"/>
              </a:solidFill>
              <a:latin typeface="Calibri"/>
              <a:ea typeface="+mn-lt"/>
              <a:cs typeface="Calibri"/>
            </a:endParaRPr>
          </a:p>
          <a:p>
            <a:pPr marL="625475" lvl="1" indent="-179070"/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Tekoäly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järjestää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tägää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sisältöä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jolloin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se on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haettavissa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aiheen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kategorian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mukaan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Esimerkiksi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chatbot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luokitella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tutkimusartikkelit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alueen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metodologisen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lähestymistavan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perusteella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jolloin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käyttäjät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voivat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löytää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kaikki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tiettyyn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aiheeseen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tiettyä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tutkimustekniikkaa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käyttävät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tutkimukset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>
              <a:latin typeface="Calibri"/>
              <a:cs typeface="Calibri"/>
            </a:endParaRPr>
          </a:p>
          <a:p>
            <a:pPr marL="179070" indent="-179070"/>
            <a:r>
              <a:rPr lang="en-US" b="1" err="1">
                <a:latin typeface="Calibri"/>
                <a:ea typeface="+mn-lt"/>
                <a:cs typeface="Calibri"/>
              </a:rPr>
              <a:t>Avainsanojen</a:t>
            </a:r>
            <a:r>
              <a:rPr lang="en-US" b="1">
                <a:latin typeface="Calibri"/>
                <a:ea typeface="+mn-lt"/>
                <a:cs typeface="Calibri"/>
              </a:rPr>
              <a:t> </a:t>
            </a:r>
            <a:r>
              <a:rPr lang="en-US" b="1" err="1">
                <a:latin typeface="Calibri"/>
                <a:ea typeface="+mn-lt"/>
                <a:cs typeface="Calibri"/>
              </a:rPr>
              <a:t>tunnistus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 </a:t>
            </a:r>
            <a:endParaRPr lang="en-US">
              <a:solidFill>
                <a:srgbClr val="37415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625475" lvl="1" indent="-179070"/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Tekoäly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tunnistaa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vastaa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kyselyissä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oleviin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keskeisiin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käsitteisiin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 Jos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mainitsee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"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inflaatioasteet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", chatbot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välittömästi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tarjota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aineistoja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jotka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liittyvät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taloudellisiin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indikaattoreihin</a:t>
            </a:r>
            <a:r>
              <a:rPr lang="en-US" sz="1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>
              <a:latin typeface="Calibri"/>
              <a:cs typeface="Calibri"/>
            </a:endParaRPr>
          </a:p>
          <a:p>
            <a:pPr marL="179070" indent="-179070"/>
            <a:r>
              <a:rPr lang="en-US" b="1" err="1">
                <a:latin typeface="Calibri"/>
                <a:ea typeface="+mn-lt"/>
                <a:cs typeface="Calibri"/>
              </a:rPr>
              <a:t>Semanttinen</a:t>
            </a:r>
            <a:r>
              <a:rPr lang="en-US" b="1">
                <a:latin typeface="Calibri"/>
                <a:ea typeface="+mn-lt"/>
                <a:cs typeface="Calibri"/>
              </a:rPr>
              <a:t> </a:t>
            </a:r>
            <a:r>
              <a:rPr lang="en-US" b="1" err="1">
                <a:latin typeface="Calibri"/>
                <a:ea typeface="+mn-lt"/>
                <a:cs typeface="Calibri"/>
              </a:rPr>
              <a:t>analyysi</a:t>
            </a:r>
            <a:endParaRPr lang="en-US" err="1">
              <a:solidFill>
                <a:srgbClr val="374151"/>
              </a:solidFill>
              <a:latin typeface="Calibri"/>
              <a:ea typeface="+mn-lt"/>
              <a:cs typeface="Calibri"/>
            </a:endParaRPr>
          </a:p>
          <a:p>
            <a:pPr marL="625475" lvl="1" indent="-179070"/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Tekoäly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ymmärtää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kyselyjen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merkityksen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avainsanojen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tuolle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puolen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kuten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"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näytä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minulle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etätyön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taloudelliset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vaikutukset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"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ymmärretään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kontekstissa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ja chatbot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hakee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ei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ainoastaan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täsmälleen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vastaavia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aineistoja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vaan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myös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niitä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jotka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liittyvät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etätyön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taloudellisiin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näkökohtiin</a:t>
            </a:r>
            <a:r>
              <a:rPr lang="en-US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60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070" indent="-17907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9E12-5E37-B95E-46F4-BE288DFD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B2C9-70CB-4424-A28B-7702FB325BF7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CB7C-1069-AFF3-0445-3C2A5108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1BAC-60DB-ACB3-E318-D9514DCC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07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1E5953-8D12-A5AA-A103-26750052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40" y="302858"/>
            <a:ext cx="11049719" cy="860117"/>
          </a:xfrm>
        </p:spPr>
        <p:txBody>
          <a:bodyPr/>
          <a:lstStyle/>
          <a:p>
            <a:r>
              <a:rPr lang="fi-FI"/>
              <a:t>Semantiikka vektorina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E8FB2D-F987-7E22-B4B3-1150185D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357334"/>
            <a:ext cx="11049719" cy="4830402"/>
          </a:xfrm>
        </p:spPr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Vektorimuotoinen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esitys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on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avainasemassa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mallin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kyvyssä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käsitellä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tuottaa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kieltä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joka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tavoittaa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ihmiskielen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semantiikan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erilaiset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vivahteet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vektorit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tallentavat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semanttista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informaatiota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Calibri"/>
                <a:sym typeface="Wingdings" panose="05000000000000000000" pitchFamily="2" charset="2"/>
              </a:rPr>
              <a:t>.</a:t>
            </a:r>
            <a:endParaRPr lang="en-US" sz="1600">
              <a:solidFill>
                <a:srgbClr val="374151"/>
              </a:solidFill>
              <a:latin typeface="Calibri"/>
              <a:ea typeface="+mn-lt"/>
              <a:cs typeface="Calibri"/>
            </a:endParaRPr>
          </a:p>
          <a:p>
            <a:pPr marL="179070" indent="-179070"/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Semanttinen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haku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käyttää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luonnollisen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kielen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prosessointia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(NLP)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ymmärtääkseen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kielen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vivahteita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,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kuten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synonyymeja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monimerkityksellisyyttä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ja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sanojen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välisiä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suhteita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. Se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mahdollistaa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tuloksia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,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jotka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ovat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käsitteellisesti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samankaltaisia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kyselen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kanssa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,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vaikka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tarkkoja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avainsanoja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ei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olisikaan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tekstissä</a:t>
            </a:r>
            <a:r>
              <a:rPr lang="en-US" sz="160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. </a:t>
            </a:r>
            <a:endParaRPr lang="en-US" sz="1600" dirty="0">
              <a:solidFill>
                <a:srgbClr val="374151"/>
              </a:solidFill>
              <a:latin typeface="Calibri"/>
              <a:ea typeface="Calibri"/>
              <a:cs typeface="Calibri"/>
            </a:endParaRPr>
          </a:p>
          <a:p>
            <a:pPr marL="179070" indent="-179070"/>
            <a:r>
              <a:rPr lang="fi-FI" sz="1600" dirty="0">
                <a:solidFill>
                  <a:srgbClr val="323232"/>
                </a:solidFill>
                <a:latin typeface="Calibri"/>
                <a:cs typeface="Calibri"/>
              </a:rPr>
              <a:t>Vektoritietokannan sisältämä valtava vektorijoukko järjestetään siten, että jollakin tavoin sisällöllisesti (eli semanttisesti) toisiinsa liittyvät vektorit siirretään erilaisiksi vektorien kimpuiksi tai joukoiksi.</a:t>
            </a:r>
            <a:endParaRPr lang="en-US" sz="1600">
              <a:solidFill>
                <a:srgbClr val="323232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"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Embeddingsiä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"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käytetään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sanojen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esittämiseen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vektoreina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b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</a:b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joita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koneoppimismallit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voivat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käyttää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tekstin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merkityksen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b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</a:b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ymmärtämiseen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Upotukset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ovat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kehittyneet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ajan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myötä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b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</a:b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yksinkertaisimmasta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one-hot -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koodauksesta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nykyaikaisempiin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br>
              <a:rPr lang="en-US" sz="16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</a:b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semanttisiin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"</a:t>
            </a:r>
            <a:r>
              <a:rPr lang="en-US" sz="16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upotusmenetelmiin</a:t>
            </a:r>
            <a:r>
              <a:rPr lang="en-US" sz="16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".</a:t>
            </a:r>
            <a:endParaRPr lang="en-US" sz="1600" dirty="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n-US" sz="1200" dirty="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Suurten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kielimallien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ja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vektoritietokantojen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toimintapiaatteita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b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</a:b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avataan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hyvin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Steven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Wolframin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artikkelissa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  <a:hlinkClick r:id="rId2"/>
              </a:rPr>
              <a:t>What Is ChatGPT Doing … </a:t>
            </a:r>
            <a:b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  <a:hlinkClick r:id="rId2"/>
              </a:rPr>
            </a:br>
            <a:r>
              <a:rPr lang="en-US" sz="1200">
                <a:solidFill>
                  <a:srgbClr val="374151"/>
                </a:solidFill>
                <a:latin typeface="Calibri"/>
                <a:ea typeface="+mn-lt"/>
                <a:cs typeface="+mn-lt"/>
                <a:hlinkClick r:id="rId2"/>
              </a:rPr>
              <a:t>and Why Does It Work? It’s Just Adding One Word at a Time</a:t>
            </a:r>
            <a:endParaRPr lang="en-US" sz="12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179070" indent="-179070"/>
            <a:endParaRPr lang="en-US" sz="1600">
              <a:solidFill>
                <a:srgbClr val="374151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n-US" sz="1600">
              <a:solidFill>
                <a:srgbClr val="323232"/>
              </a:solidFill>
              <a:latin typeface="Calibri"/>
              <a:cs typeface="Calibri"/>
            </a:endParaRPr>
          </a:p>
          <a:p>
            <a:pPr marL="179070" indent="-179070"/>
            <a:endParaRPr lang="en-US">
              <a:solidFill>
                <a:srgbClr val="323232"/>
              </a:solidFill>
              <a:latin typeface="Lexend Deca"/>
            </a:endParaRPr>
          </a:p>
          <a:p>
            <a:pPr marL="179070" indent="-179070"/>
            <a:endParaRPr lang="en-US">
              <a:solidFill>
                <a:srgbClr val="323232"/>
              </a:solidFill>
              <a:latin typeface="Lexend Dec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A0B287-66DB-461B-BA39-E6AC01A2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3AF-64CC-4DBA-A38C-DD14435C60DE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0633F5-6055-9C47-96A8-59B9390F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etunimi.sukunimi@stat.fi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04CC98-A84D-0873-7176-92AAAE5C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38C4C-6EE7-2E74-069D-1F752F59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83" y="3484055"/>
            <a:ext cx="4494809" cy="29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1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859D-D882-179A-FAA5-B0E76839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Chatbot ja </a:t>
            </a:r>
            <a:r>
              <a:rPr lang="en-US" err="1"/>
              <a:t>hakukone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791F-DD4E-B4D6-9DD8-1EFC300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676399"/>
            <a:ext cx="11049719" cy="4529091"/>
          </a:xfrm>
        </p:spPr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Esimerkki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siitä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kuinka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ChatGPT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yhdistää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Bingin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hakutulokset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monivaiheista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prosessia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070" indent="-179070"/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Bingille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joka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on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muodostettu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käyttäjän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chatbotille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antaman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syötteen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perusteella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marL="179070" indent="-179070"/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Bing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palauttaa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tulosten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listan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joka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sisältää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verkkosivuja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muita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kyselyyn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liittyviä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tietoja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marL="179070" indent="-179070"/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ChatGPT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analysoi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 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tulosten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sisällön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määrittääkseen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niiden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merkityksen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tarkkuuden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käyttäjän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kannalta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marL="179070" indent="-179070"/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Tekoäly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syntetisoi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tiedot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luo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yhteenvedon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tuloksista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löytyneistä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pääkohdista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marL="179070" indent="-179070"/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ChatGPT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käyttää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“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ymmärrystään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”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kyselyn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kontekstista</a:t>
            </a:r>
            <a:r>
              <a:rPr lang="en-US" sz="2000" b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tulkitaakseen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tietoa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varmistaen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että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vastaus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vastaa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käyttäjän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tietotarpeita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marL="179070" indent="-179070"/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Prosessi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mahdollistaa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ChatGPTlle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tiedon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tarjoamisen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käyttäjille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joka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on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ajan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tasalla</a:t>
            </a:r>
            <a:r>
              <a:rPr lang="en-US" sz="2000">
                <a:solidFill>
                  <a:srgbClr val="374151"/>
                </a:solidFill>
                <a:latin typeface="Calibri"/>
                <a:ea typeface="+mn-lt"/>
                <a:cs typeface="Calibri"/>
              </a:rPr>
              <a:t>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74A7D-9EDC-482C-D340-CF331EC3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4ABF-F442-449D-A13A-84E4790751FB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912E-1C66-AA4C-F527-D754D0DA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8C091-4807-17F2-C27D-71C694DC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88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D9EE-2138-78CA-4086-E1A341B5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Metadataa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1012-B5AA-3475-EAC6-2FE60115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35" y="1397560"/>
            <a:ext cx="11049719" cy="4727018"/>
          </a:xfrm>
        </p:spPr>
        <p:txBody>
          <a:bodyPr vert="horz" lIns="0" tIns="0" rIns="0" bIns="0" rtlCol="0" anchor="t">
            <a:noAutofit/>
          </a:bodyPr>
          <a:lstStyle/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Vektorihaku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johon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haut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usein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perustuvat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ei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välttämättä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vaadi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samanlaista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tarkkaa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avainsanaa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kuin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perinteiset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haut.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Esimerkkejä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joissa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metatiedon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merkitys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on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suuri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: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Metatieto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parantaa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haun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tulosten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tarkkuutta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Esimerkiksi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jos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käyttäjä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haluaa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tietoja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tietyltä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vuodelta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julkaisupäivämäärää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aikaväliä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osoittava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metatieto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olla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ratkaisevan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tärkeää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Metatiedon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avulla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voidaan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esimerkiksi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fasettihakua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jolloin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käyttäjät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voivat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suodattaa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tuloksia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attribuuttien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kuten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tietolähteen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kategorian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muodon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aiheen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perusteella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Tämä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auttaa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käyttäjiä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kaventamaan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tuloksia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tehokkaasti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Yhteensopivuus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: metadata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helpottaa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tietojen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yhdistämistä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eri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lähteistä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tunnistaa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yhteiset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attribuutit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).</a:t>
            </a:r>
          </a:p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Monimutkaiset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kyselyt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monimutkaisten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alakohtaisten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tai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teknisten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kyselyiden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tapauksessa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metatieto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ohjata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tekoäly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chatbotia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ymmärtämään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käyttäjän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vaatimukset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paremmin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tarjoamaan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tarkempia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tuloksia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9070" indent="-179070"/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Yhdistämällä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suurten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kieliaineistojen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vahvuudet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hyvin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järjestettyyn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metatietoon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voidaan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tarjota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käyttäjille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vahvempi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tehokkaampi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hakukokemus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.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79070" indent="-179070"/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179070" indent="-17907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A8BDB-61CA-006B-7F4E-0412CD9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E09A-DE7E-42BC-A3D7-E35CF613204C}" type="datetime1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F30DD-3926-E095-265B-6616AD51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Tilastokeskus | riitta.piela@stat.fi &amp; markku.huttunen@stat.fi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06CCB-C64A-58C0-0310-DD4E2389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346533"/>
      </p:ext>
    </p:extLst>
  </p:cSld>
  <p:clrMapOvr>
    <a:masterClrMapping/>
  </p:clrMapOvr>
</p:sld>
</file>

<file path=ppt/theme/theme1.xml><?xml version="1.0" encoding="utf-8"?>
<a:theme xmlns:a="http://schemas.openxmlformats.org/drawingml/2006/main" name="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ENG.potx" id="{E9D9B7BC-CD54-4460-A6D6-9BB2A07E459A}" vid="{4692D80B-7F51-4930-90FA-F1450265FEDF}"/>
    </a:ext>
  </a:extLst>
</a:theme>
</file>

<file path=ppt/theme/theme2.xml><?xml version="1.0" encoding="utf-8"?>
<a:theme xmlns:a="http://schemas.openxmlformats.org/drawingml/2006/main" name="1_Tilastokeskus">
  <a:themeElements>
    <a:clrScheme name="Tilastokeskus">
      <a:dk1>
        <a:sysClr val="windowText" lastClr="000000"/>
      </a:dk1>
      <a:lt1>
        <a:sysClr val="window" lastClr="FFFFFF"/>
      </a:lt1>
      <a:dk2>
        <a:srgbClr val="1A3061"/>
      </a:dk2>
      <a:lt2>
        <a:srgbClr val="878EAF"/>
      </a:lt2>
      <a:accent1>
        <a:srgbClr val="1A56EC"/>
      </a:accent1>
      <a:accent2>
        <a:srgbClr val="F2644C"/>
      </a:accent2>
      <a:accent3>
        <a:srgbClr val="1B3160"/>
      </a:accent3>
      <a:accent4>
        <a:srgbClr val="9C8D87"/>
      </a:accent4>
      <a:accent5>
        <a:srgbClr val="26625D"/>
      </a:accent5>
      <a:accent6>
        <a:srgbClr val="7791E8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5000"/>
          </a:lnSpc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k_esitysmallipohja_FIN.potx" id="{E545664B-6F3F-4251-A2D8-3D87C449A325}" vid="{13443700-62EB-4181-B01E-4A46B9C4454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a589d4-4766-418e-a3a8-9f5a6a4f1180">
      <Terms xmlns="http://schemas.microsoft.com/office/infopath/2007/PartnerControls"/>
    </lcf76f155ced4ddcb4097134ff3c332f>
    <TaxCatchAll xmlns="eb806122-3b61-4629-a153-37a7e159d4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2C737814A3124E94A4BBD364DCB188" ma:contentTypeVersion="14" ma:contentTypeDescription="Luo uusi asiakirja." ma:contentTypeScope="" ma:versionID="944315aafadcde1c79426e2f582e74eb">
  <xsd:schema xmlns:xsd="http://www.w3.org/2001/XMLSchema" xmlns:xs="http://www.w3.org/2001/XMLSchema" xmlns:p="http://schemas.microsoft.com/office/2006/metadata/properties" xmlns:ns2="12a589d4-4766-418e-a3a8-9f5a6a4f1180" xmlns:ns3="9604b5c4-7fa5-4655-ac8b-daea9b41403c" xmlns:ns4="eb806122-3b61-4629-a153-37a7e159d40d" targetNamespace="http://schemas.microsoft.com/office/2006/metadata/properties" ma:root="true" ma:fieldsID="41c7c7743c76d8b6a344b696efbb4b3d" ns2:_="" ns3:_="" ns4:_="">
    <xsd:import namespace="12a589d4-4766-418e-a3a8-9f5a6a4f1180"/>
    <xsd:import namespace="9604b5c4-7fa5-4655-ac8b-daea9b41403c"/>
    <xsd:import namespace="eb806122-3b61-4629-a153-37a7e159d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589d4-4766-418e-a3a8-9f5a6a4f1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0871944-895c-4cb2-84e1-cd44f8240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4b5c4-7fa5-4655-ac8b-daea9b414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06122-3b61-4629-a153-37a7e159d40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776eca0-d287-4d39-9af5-a24a4abfa625}" ma:internalName="TaxCatchAll" ma:showField="CatchAllData" ma:web="9604b5c4-7fa5-4655-ac8b-daea9b414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AE198-68E7-426E-86CA-E94A8E1E5278}">
  <ds:schemaRefs>
    <ds:schemaRef ds:uri="12a589d4-4766-418e-a3a8-9f5a6a4f1180"/>
    <ds:schemaRef ds:uri="9604b5c4-7fa5-4655-ac8b-daea9b41403c"/>
    <ds:schemaRef ds:uri="http://purl.org/dc/terms/"/>
    <ds:schemaRef ds:uri="eb806122-3b61-4629-a153-37a7e159d40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45D17C-422C-461A-9C0F-A127AC37B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BCAAB-ECA5-4661-8C85-588CB79E90A5}">
  <ds:schemaRefs>
    <ds:schemaRef ds:uri="12a589d4-4766-418e-a3a8-9f5a6a4f1180"/>
    <ds:schemaRef ds:uri="9604b5c4-7fa5-4655-ac8b-daea9b41403c"/>
    <ds:schemaRef ds:uri="eb806122-3b61-4629-a153-37a7e159d4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tk_esitysmallipohja_ENG</Template>
  <TotalTime>4</TotalTime>
  <Words>1998</Words>
  <Application>Microsoft Office PowerPoint</Application>
  <PresentationFormat>Laajakuva</PresentationFormat>
  <Paragraphs>181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Arial</vt:lpstr>
      <vt:lpstr>Arial,Sans-Serif</vt:lpstr>
      <vt:lpstr>Calibri</vt:lpstr>
      <vt:lpstr>Courier New</vt:lpstr>
      <vt:lpstr>Franklin Gothic Book</vt:lpstr>
      <vt:lpstr>Franklin Gothic Demi</vt:lpstr>
      <vt:lpstr>Franklin Gothic Medium</vt:lpstr>
      <vt:lpstr>Lexend Deca</vt:lpstr>
      <vt:lpstr>Söhne</vt:lpstr>
      <vt:lpstr>Tilastokeskus</vt:lpstr>
      <vt:lpstr>1_Tilastokeskus</vt:lpstr>
      <vt:lpstr>Tekoäly Tilastokeskuksen (aineisto)haussa</vt:lpstr>
      <vt:lpstr>Digitaalisten tiedonhakupalveluiden murros:  1980-luvulta internet-ajan alkuun</vt:lpstr>
      <vt:lpstr>Tiedonhaun kehitys Gopherista Googleen</vt:lpstr>
      <vt:lpstr>2020-luvulle tultaessa tietoa oli kaikkien ulottuvilla – mikä on seuraava murros?</vt:lpstr>
      <vt:lpstr>Tekoäly tiedonhaussa…</vt:lpstr>
      <vt:lpstr>AI Chatbotit käyttäjien tukena</vt:lpstr>
      <vt:lpstr>Semantiikka vektorina</vt:lpstr>
      <vt:lpstr>AI Chatbot ja hakukone</vt:lpstr>
      <vt:lpstr>Metadataa </vt:lpstr>
      <vt:lpstr>Kokeiluja Tilastokeskuksessa: “Azure OpenAI PoC” </vt:lpstr>
      <vt:lpstr>Tilastokeskuksen valmisaineistopalvelut</vt:lpstr>
      <vt:lpstr>Tulevaisuutta ja riskejä</vt:lpstr>
      <vt:lpstr>Mustan laatikon riskit?</vt:lpstr>
      <vt:lpstr>Tulevaisuus?</vt:lpstr>
      <vt:lpstr>Lähteet / Linkit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Riitta Piela</dc:creator>
  <cp:lastModifiedBy>Riitta Piela</cp:lastModifiedBy>
  <cp:revision>4</cp:revision>
  <dcterms:created xsi:type="dcterms:W3CDTF">2024-01-30T09:59:04Z</dcterms:created>
  <dcterms:modified xsi:type="dcterms:W3CDTF">2024-02-07T12:04:31Z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0x010100CA2C737814A3124E94A4BBD364DCB188</vt:lpwstr>
  </property>
</Properties>
</file>