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3" r:id="rId5"/>
  </p:sldMasterIdLst>
  <p:notesMasterIdLst>
    <p:notesMasterId r:id="rId13"/>
  </p:notesMasterIdLst>
  <p:handoutMasterIdLst>
    <p:handoutMasterId r:id="rId14"/>
  </p:handoutMasterIdLst>
  <p:sldIdLst>
    <p:sldId id="338" r:id="rId6"/>
    <p:sldId id="346" r:id="rId7"/>
    <p:sldId id="324" r:id="rId8"/>
    <p:sldId id="348" r:id="rId9"/>
    <p:sldId id="347" r:id="rId10"/>
    <p:sldId id="349" r:id="rId11"/>
    <p:sldId id="350" r:id="rId12"/>
  </p:sldIdLst>
  <p:sldSz cx="12192000" cy="6858000"/>
  <p:notesSz cx="6858000" cy="1162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3E019E4-7172-B24B-BEC5-8F3A464863B8}">
          <p14:sldIdLst>
            <p14:sldId id="338"/>
            <p14:sldId id="346"/>
            <p14:sldId id="324"/>
            <p14:sldId id="348"/>
            <p14:sldId id="347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827B5-6310-4392-B6FD-7C5637BD9F45}" v="4" dt="2023-11-13T10:33:45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6327"/>
  </p:normalViewPr>
  <p:slideViewPr>
    <p:cSldViewPr snapToGrid="0">
      <p:cViewPr varScale="1">
        <p:scale>
          <a:sx n="86" d="100"/>
          <a:sy n="86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Sinisalo" userId="0b383b30-69cb-428e-adf9-a88ec5098bde" providerId="ADAL" clId="{A7E827B5-6310-4392-B6FD-7C5637BD9F45}"/>
    <pc:docChg chg="undo redo custSel addSld delSld modSld sldOrd modSection">
      <pc:chgData name="Riikka Sinisalo" userId="0b383b30-69cb-428e-adf9-a88ec5098bde" providerId="ADAL" clId="{A7E827B5-6310-4392-B6FD-7C5637BD9F45}" dt="2023-11-13T11:08:56.283" v="4185" actId="20577"/>
      <pc:docMkLst>
        <pc:docMk/>
      </pc:docMkLst>
      <pc:sldChg chg="del">
        <pc:chgData name="Riikka Sinisalo" userId="0b383b30-69cb-428e-adf9-a88ec5098bde" providerId="ADAL" clId="{A7E827B5-6310-4392-B6FD-7C5637BD9F45}" dt="2023-11-13T09:50:46.703" v="0" actId="47"/>
        <pc:sldMkLst>
          <pc:docMk/>
          <pc:sldMk cId="563155916" sldId="257"/>
        </pc:sldMkLst>
      </pc:sldChg>
      <pc:sldChg chg="del">
        <pc:chgData name="Riikka Sinisalo" userId="0b383b30-69cb-428e-adf9-a88ec5098bde" providerId="ADAL" clId="{A7E827B5-6310-4392-B6FD-7C5637BD9F45}" dt="2023-11-13T09:53:37.084" v="77" actId="47"/>
        <pc:sldMkLst>
          <pc:docMk/>
          <pc:sldMk cId="2124210195" sldId="316"/>
        </pc:sldMkLst>
      </pc:sldChg>
      <pc:sldChg chg="addSp delSp modSp mod">
        <pc:chgData name="Riikka Sinisalo" userId="0b383b30-69cb-428e-adf9-a88ec5098bde" providerId="ADAL" clId="{A7E827B5-6310-4392-B6FD-7C5637BD9F45}" dt="2023-11-13T10:50:40.089" v="2840" actId="20577"/>
        <pc:sldMkLst>
          <pc:docMk/>
          <pc:sldMk cId="1607231986" sldId="324"/>
        </pc:sldMkLst>
        <pc:spChg chg="mod">
          <ac:chgData name="Riikka Sinisalo" userId="0b383b30-69cb-428e-adf9-a88ec5098bde" providerId="ADAL" clId="{A7E827B5-6310-4392-B6FD-7C5637BD9F45}" dt="2023-11-13T09:56:26.704" v="126" actId="20577"/>
          <ac:spMkLst>
            <pc:docMk/>
            <pc:sldMk cId="1607231986" sldId="324"/>
            <ac:spMk id="2" creationId="{19FCE24F-149C-6544-BCD7-6B861B742346}"/>
          </ac:spMkLst>
        </pc:spChg>
        <pc:spChg chg="del">
          <ac:chgData name="Riikka Sinisalo" userId="0b383b30-69cb-428e-adf9-a88ec5098bde" providerId="ADAL" clId="{A7E827B5-6310-4392-B6FD-7C5637BD9F45}" dt="2023-11-13T10:12:25.913" v="161"/>
          <ac:spMkLst>
            <pc:docMk/>
            <pc:sldMk cId="1607231986" sldId="324"/>
            <ac:spMk id="3" creationId="{5C94B836-D38B-7447-84D1-A1FD724ED82F}"/>
          </ac:spMkLst>
        </pc:spChg>
        <pc:spChg chg="del">
          <ac:chgData name="Riikka Sinisalo" userId="0b383b30-69cb-428e-adf9-a88ec5098bde" providerId="ADAL" clId="{A7E827B5-6310-4392-B6FD-7C5637BD9F45}" dt="2023-11-13T09:54:03.096" v="78" actId="478"/>
          <ac:spMkLst>
            <pc:docMk/>
            <pc:sldMk cId="1607231986" sldId="324"/>
            <ac:spMk id="4" creationId="{B4559941-3AD2-6248-A64E-AC0D3C3E0952}"/>
          </ac:spMkLst>
        </pc:spChg>
        <pc:spChg chg="add mod">
          <ac:chgData name="Riikka Sinisalo" userId="0b383b30-69cb-428e-adf9-a88ec5098bde" providerId="ADAL" clId="{A7E827B5-6310-4392-B6FD-7C5637BD9F45}" dt="2023-11-13T10:50:40.089" v="2840" actId="20577"/>
          <ac:spMkLst>
            <pc:docMk/>
            <pc:sldMk cId="1607231986" sldId="324"/>
            <ac:spMk id="5" creationId="{36BC2F9D-B4DD-0D57-4F88-869D56053B83}"/>
          </ac:spMkLst>
        </pc:spChg>
      </pc:sldChg>
      <pc:sldChg chg="del">
        <pc:chgData name="Riikka Sinisalo" userId="0b383b30-69cb-428e-adf9-a88ec5098bde" providerId="ADAL" clId="{A7E827B5-6310-4392-B6FD-7C5637BD9F45}" dt="2023-11-13T09:53:37.084" v="77" actId="47"/>
        <pc:sldMkLst>
          <pc:docMk/>
          <pc:sldMk cId="1961668335" sldId="337"/>
        </pc:sldMkLst>
      </pc:sldChg>
      <pc:sldChg chg="delSp modSp mod">
        <pc:chgData name="Riikka Sinisalo" userId="0b383b30-69cb-428e-adf9-a88ec5098bde" providerId="ADAL" clId="{A7E827B5-6310-4392-B6FD-7C5637BD9F45}" dt="2023-11-13T09:53:27.394" v="76" actId="20577"/>
        <pc:sldMkLst>
          <pc:docMk/>
          <pc:sldMk cId="755243577" sldId="338"/>
        </pc:sldMkLst>
        <pc:spChg chg="mod">
          <ac:chgData name="Riikka Sinisalo" userId="0b383b30-69cb-428e-adf9-a88ec5098bde" providerId="ADAL" clId="{A7E827B5-6310-4392-B6FD-7C5637BD9F45}" dt="2023-11-13T09:52:26.284" v="14" actId="20577"/>
          <ac:spMkLst>
            <pc:docMk/>
            <pc:sldMk cId="755243577" sldId="338"/>
            <ac:spMk id="2" creationId="{50A619ED-FAD6-4236-91B6-3B71F1F4302B}"/>
          </ac:spMkLst>
        </pc:spChg>
        <pc:spChg chg="del">
          <ac:chgData name="Riikka Sinisalo" userId="0b383b30-69cb-428e-adf9-a88ec5098bde" providerId="ADAL" clId="{A7E827B5-6310-4392-B6FD-7C5637BD9F45}" dt="2023-11-13T09:52:03.926" v="9" actId="478"/>
          <ac:spMkLst>
            <pc:docMk/>
            <pc:sldMk cId="755243577" sldId="338"/>
            <ac:spMk id="3" creationId="{623156BC-B0DE-402B-93B3-0CCE5517DE61}"/>
          </ac:spMkLst>
        </pc:spChg>
        <pc:spChg chg="mod">
          <ac:chgData name="Riikka Sinisalo" userId="0b383b30-69cb-428e-adf9-a88ec5098bde" providerId="ADAL" clId="{A7E827B5-6310-4392-B6FD-7C5637BD9F45}" dt="2023-11-13T09:53:27.394" v="76" actId="20577"/>
          <ac:spMkLst>
            <pc:docMk/>
            <pc:sldMk cId="755243577" sldId="338"/>
            <ac:spMk id="4" creationId="{51BACED6-D5F4-43F9-A777-649BFAAC5C77}"/>
          </ac:spMkLst>
        </pc:spChg>
        <pc:spChg chg="mod">
          <ac:chgData name="Riikka Sinisalo" userId="0b383b30-69cb-428e-adf9-a88ec5098bde" providerId="ADAL" clId="{A7E827B5-6310-4392-B6FD-7C5637BD9F45}" dt="2023-11-13T09:51:46.228" v="7"/>
          <ac:spMkLst>
            <pc:docMk/>
            <pc:sldMk cId="755243577" sldId="338"/>
            <ac:spMk id="5" creationId="{630B77C8-E314-43E5-8166-0C59520D9BEE}"/>
          </ac:spMkLst>
        </pc:spChg>
        <pc:spChg chg="del">
          <ac:chgData name="Riikka Sinisalo" userId="0b383b30-69cb-428e-adf9-a88ec5098bde" providerId="ADAL" clId="{A7E827B5-6310-4392-B6FD-7C5637BD9F45}" dt="2023-11-13T09:51:52.377" v="8" actId="478"/>
          <ac:spMkLst>
            <pc:docMk/>
            <pc:sldMk cId="755243577" sldId="338"/>
            <ac:spMk id="6" creationId="{C682F081-20AC-412E-B296-B4E0D90583A9}"/>
          </ac:spMkLst>
        </pc:spChg>
      </pc:sldChg>
      <pc:sldChg chg="modSp add mod">
        <pc:chgData name="Riikka Sinisalo" userId="0b383b30-69cb-428e-adf9-a88ec5098bde" providerId="ADAL" clId="{A7E827B5-6310-4392-B6FD-7C5637BD9F45}" dt="2023-11-13T11:06:09.465" v="4074" actId="20577"/>
        <pc:sldMkLst>
          <pc:docMk/>
          <pc:sldMk cId="3373331976" sldId="346"/>
        </pc:sldMkLst>
        <pc:spChg chg="mod">
          <ac:chgData name="Riikka Sinisalo" userId="0b383b30-69cb-428e-adf9-a88ec5098bde" providerId="ADAL" clId="{A7E827B5-6310-4392-B6FD-7C5637BD9F45}" dt="2023-11-13T10:11:33.041" v="160" actId="20577"/>
          <ac:spMkLst>
            <pc:docMk/>
            <pc:sldMk cId="3373331976" sldId="346"/>
            <ac:spMk id="4" creationId="{E8C7B48A-6FD1-E608-0D96-A2E78746A81E}"/>
          </ac:spMkLst>
        </pc:spChg>
        <pc:spChg chg="mod">
          <ac:chgData name="Riikka Sinisalo" userId="0b383b30-69cb-428e-adf9-a88ec5098bde" providerId="ADAL" clId="{A7E827B5-6310-4392-B6FD-7C5637BD9F45}" dt="2023-11-13T11:01:00.041" v="3502" actId="20577"/>
          <ac:spMkLst>
            <pc:docMk/>
            <pc:sldMk cId="3373331976" sldId="346"/>
            <ac:spMk id="12" creationId="{1146528F-A071-6365-E205-D77737C981CF}"/>
          </ac:spMkLst>
        </pc:spChg>
        <pc:spChg chg="mod">
          <ac:chgData name="Riikka Sinisalo" userId="0b383b30-69cb-428e-adf9-a88ec5098bde" providerId="ADAL" clId="{A7E827B5-6310-4392-B6FD-7C5637BD9F45}" dt="2023-11-13T11:02:17.177" v="3678" actId="20577"/>
          <ac:spMkLst>
            <pc:docMk/>
            <pc:sldMk cId="3373331976" sldId="346"/>
            <ac:spMk id="21" creationId="{00BDAC08-38C1-4974-AC60-E0A94DAF200A}"/>
          </ac:spMkLst>
        </pc:spChg>
        <pc:spChg chg="mod">
          <ac:chgData name="Riikka Sinisalo" userId="0b383b30-69cb-428e-adf9-a88ec5098bde" providerId="ADAL" clId="{A7E827B5-6310-4392-B6FD-7C5637BD9F45}" dt="2023-11-13T11:03:42.741" v="3792" actId="20577"/>
          <ac:spMkLst>
            <pc:docMk/>
            <pc:sldMk cId="3373331976" sldId="346"/>
            <ac:spMk id="24" creationId="{93964696-8E30-2C3A-3885-9DF6BD27059D}"/>
          </ac:spMkLst>
        </pc:spChg>
        <pc:spChg chg="mod">
          <ac:chgData name="Riikka Sinisalo" userId="0b383b30-69cb-428e-adf9-a88ec5098bde" providerId="ADAL" clId="{A7E827B5-6310-4392-B6FD-7C5637BD9F45}" dt="2023-11-13T11:04:23.794" v="3919" actId="20577"/>
          <ac:spMkLst>
            <pc:docMk/>
            <pc:sldMk cId="3373331976" sldId="346"/>
            <ac:spMk id="27" creationId="{5BFD738C-0D9A-6085-31E2-9BE3F7B3ABF1}"/>
          </ac:spMkLst>
        </pc:spChg>
        <pc:spChg chg="mod">
          <ac:chgData name="Riikka Sinisalo" userId="0b383b30-69cb-428e-adf9-a88ec5098bde" providerId="ADAL" clId="{A7E827B5-6310-4392-B6FD-7C5637BD9F45}" dt="2023-11-13T11:06:09.465" v="4074" actId="20577"/>
          <ac:spMkLst>
            <pc:docMk/>
            <pc:sldMk cId="3373331976" sldId="346"/>
            <ac:spMk id="30" creationId="{E8C3C686-C577-9825-3905-12FD73692935}"/>
          </ac:spMkLst>
        </pc:spChg>
      </pc:sldChg>
      <pc:sldChg chg="addSp delSp modSp new mod modClrScheme chgLayout">
        <pc:chgData name="Riikka Sinisalo" userId="0b383b30-69cb-428e-adf9-a88ec5098bde" providerId="ADAL" clId="{A7E827B5-6310-4392-B6FD-7C5637BD9F45}" dt="2023-11-13T10:37:17.124" v="1869" actId="700"/>
        <pc:sldMkLst>
          <pc:docMk/>
          <pc:sldMk cId="2580729435" sldId="347"/>
        </pc:sldMkLst>
        <pc:spChg chg="mod ord">
          <ac:chgData name="Riikka Sinisalo" userId="0b383b30-69cb-428e-adf9-a88ec5098bde" providerId="ADAL" clId="{A7E827B5-6310-4392-B6FD-7C5637BD9F45}" dt="2023-11-13T10:37:17.124" v="1869" actId="700"/>
          <ac:spMkLst>
            <pc:docMk/>
            <pc:sldMk cId="2580729435" sldId="347"/>
            <ac:spMk id="2" creationId="{42154B26-9048-140F-CE69-29A6D58AA620}"/>
          </ac:spMkLst>
        </pc:spChg>
        <pc:spChg chg="del">
          <ac:chgData name="Riikka Sinisalo" userId="0b383b30-69cb-428e-adf9-a88ec5098bde" providerId="ADAL" clId="{A7E827B5-6310-4392-B6FD-7C5637BD9F45}" dt="2023-11-13T10:36:43.299" v="1867" actId="478"/>
          <ac:spMkLst>
            <pc:docMk/>
            <pc:sldMk cId="2580729435" sldId="347"/>
            <ac:spMk id="3" creationId="{A21E4B06-1F86-3DFF-F9F0-87BCCBA1F703}"/>
          </ac:spMkLst>
        </pc:spChg>
        <pc:spChg chg="mod ord">
          <ac:chgData name="Riikka Sinisalo" userId="0b383b30-69cb-428e-adf9-a88ec5098bde" providerId="ADAL" clId="{A7E827B5-6310-4392-B6FD-7C5637BD9F45}" dt="2023-11-13T10:37:17.124" v="1869" actId="700"/>
          <ac:spMkLst>
            <pc:docMk/>
            <pc:sldMk cId="2580729435" sldId="347"/>
            <ac:spMk id="4" creationId="{C6C85BED-4507-E393-9288-E2651D8D7A9D}"/>
          </ac:spMkLst>
        </pc:spChg>
        <pc:spChg chg="add del mod ord">
          <ac:chgData name="Riikka Sinisalo" userId="0b383b30-69cb-428e-adf9-a88ec5098bde" providerId="ADAL" clId="{A7E827B5-6310-4392-B6FD-7C5637BD9F45}" dt="2023-11-13T10:37:17.124" v="1869" actId="700"/>
          <ac:spMkLst>
            <pc:docMk/>
            <pc:sldMk cId="2580729435" sldId="347"/>
            <ac:spMk id="5" creationId="{E214BD1D-F3DC-7DFC-284D-FCA5192B3162}"/>
          </ac:spMkLst>
        </pc:spChg>
      </pc:sldChg>
      <pc:sldChg chg="delSp modSp new mod ord">
        <pc:chgData name="Riikka Sinisalo" userId="0b383b30-69cb-428e-adf9-a88ec5098bde" providerId="ADAL" clId="{A7E827B5-6310-4392-B6FD-7C5637BD9F45}" dt="2023-11-13T10:51:06.988" v="2892" actId="20577"/>
        <pc:sldMkLst>
          <pc:docMk/>
          <pc:sldMk cId="3579927328" sldId="348"/>
        </pc:sldMkLst>
        <pc:spChg chg="mod">
          <ac:chgData name="Riikka Sinisalo" userId="0b383b30-69cb-428e-adf9-a88ec5098bde" providerId="ADAL" clId="{A7E827B5-6310-4392-B6FD-7C5637BD9F45}" dt="2023-11-13T10:27:52.314" v="1626" actId="20577"/>
          <ac:spMkLst>
            <pc:docMk/>
            <pc:sldMk cId="3579927328" sldId="348"/>
            <ac:spMk id="2" creationId="{7A92F67C-5290-C7DF-92C3-FEDA787EA794}"/>
          </ac:spMkLst>
        </pc:spChg>
        <pc:spChg chg="del">
          <ac:chgData name="Riikka Sinisalo" userId="0b383b30-69cb-428e-adf9-a88ec5098bde" providerId="ADAL" clId="{A7E827B5-6310-4392-B6FD-7C5637BD9F45}" dt="2023-11-13T10:36:00.439" v="1866" actId="478"/>
          <ac:spMkLst>
            <pc:docMk/>
            <pc:sldMk cId="3579927328" sldId="348"/>
            <ac:spMk id="3" creationId="{757F7108-3C42-6A48-B412-4346435E2B16}"/>
          </ac:spMkLst>
        </pc:spChg>
        <pc:spChg chg="mod">
          <ac:chgData name="Riikka Sinisalo" userId="0b383b30-69cb-428e-adf9-a88ec5098bde" providerId="ADAL" clId="{A7E827B5-6310-4392-B6FD-7C5637BD9F45}" dt="2023-11-13T10:51:06.988" v="2892" actId="20577"/>
          <ac:spMkLst>
            <pc:docMk/>
            <pc:sldMk cId="3579927328" sldId="348"/>
            <ac:spMk id="4" creationId="{C38583AA-CED8-A0A4-E6F2-07D141CD091A}"/>
          </ac:spMkLst>
        </pc:spChg>
      </pc:sldChg>
      <pc:sldChg chg="delSp modSp new mod">
        <pc:chgData name="Riikka Sinisalo" userId="0b383b30-69cb-428e-adf9-a88ec5098bde" providerId="ADAL" clId="{A7E827B5-6310-4392-B6FD-7C5637BD9F45}" dt="2023-11-13T10:49:40.447" v="2796" actId="21"/>
        <pc:sldMkLst>
          <pc:docMk/>
          <pc:sldMk cId="441648115" sldId="349"/>
        </pc:sldMkLst>
        <pc:spChg chg="mod">
          <ac:chgData name="Riikka Sinisalo" userId="0b383b30-69cb-428e-adf9-a88ec5098bde" providerId="ADAL" clId="{A7E827B5-6310-4392-B6FD-7C5637BD9F45}" dt="2023-11-13T10:37:42.765" v="1881" actId="20577"/>
          <ac:spMkLst>
            <pc:docMk/>
            <pc:sldMk cId="441648115" sldId="349"/>
            <ac:spMk id="2" creationId="{EFD47F16-AEF1-D11C-BE0F-6EFBE3C8BC22}"/>
          </ac:spMkLst>
        </pc:spChg>
        <pc:spChg chg="del">
          <ac:chgData name="Riikka Sinisalo" userId="0b383b30-69cb-428e-adf9-a88ec5098bde" providerId="ADAL" clId="{A7E827B5-6310-4392-B6FD-7C5637BD9F45}" dt="2023-11-13T10:37:25.538" v="1871" actId="478"/>
          <ac:spMkLst>
            <pc:docMk/>
            <pc:sldMk cId="441648115" sldId="349"/>
            <ac:spMk id="3" creationId="{49D52BF7-E3C4-2844-DEDE-5B2A19C8EE1A}"/>
          </ac:spMkLst>
        </pc:spChg>
        <pc:spChg chg="mod">
          <ac:chgData name="Riikka Sinisalo" userId="0b383b30-69cb-428e-adf9-a88ec5098bde" providerId="ADAL" clId="{A7E827B5-6310-4392-B6FD-7C5637BD9F45}" dt="2023-11-13T10:49:40.447" v="2796" actId="21"/>
          <ac:spMkLst>
            <pc:docMk/>
            <pc:sldMk cId="441648115" sldId="349"/>
            <ac:spMk id="4" creationId="{627ED32C-FA28-8E33-F544-3A5BA5082291}"/>
          </ac:spMkLst>
        </pc:spChg>
      </pc:sldChg>
      <pc:sldChg chg="delSp modSp new mod">
        <pc:chgData name="Riikka Sinisalo" userId="0b383b30-69cb-428e-adf9-a88ec5098bde" providerId="ADAL" clId="{A7E827B5-6310-4392-B6FD-7C5637BD9F45}" dt="2023-11-13T11:08:56.283" v="4185" actId="20577"/>
        <pc:sldMkLst>
          <pc:docMk/>
          <pc:sldMk cId="725239749" sldId="350"/>
        </pc:sldMkLst>
        <pc:spChg chg="mod">
          <ac:chgData name="Riikka Sinisalo" userId="0b383b30-69cb-428e-adf9-a88ec5098bde" providerId="ADAL" clId="{A7E827B5-6310-4392-B6FD-7C5637BD9F45}" dt="2023-11-13T10:56:41.114" v="3331" actId="20577"/>
          <ac:spMkLst>
            <pc:docMk/>
            <pc:sldMk cId="725239749" sldId="350"/>
            <ac:spMk id="2" creationId="{18A506E3-7D8D-3146-B556-EDA5A74AD3A5}"/>
          </ac:spMkLst>
        </pc:spChg>
        <pc:spChg chg="del">
          <ac:chgData name="Riikka Sinisalo" userId="0b383b30-69cb-428e-adf9-a88ec5098bde" providerId="ADAL" clId="{A7E827B5-6310-4392-B6FD-7C5637BD9F45}" dt="2023-11-13T10:52:15.006" v="2894" actId="478"/>
          <ac:spMkLst>
            <pc:docMk/>
            <pc:sldMk cId="725239749" sldId="350"/>
            <ac:spMk id="3" creationId="{6070CF93-267F-DBC9-351D-C9A0FBC93249}"/>
          </ac:spMkLst>
        </pc:spChg>
        <pc:spChg chg="mod">
          <ac:chgData name="Riikka Sinisalo" userId="0b383b30-69cb-428e-adf9-a88ec5098bde" providerId="ADAL" clId="{A7E827B5-6310-4392-B6FD-7C5637BD9F45}" dt="2023-11-13T11:08:56.283" v="4185" actId="20577"/>
          <ac:spMkLst>
            <pc:docMk/>
            <pc:sldMk cId="725239749" sldId="350"/>
            <ac:spMk id="4" creationId="{650D574F-07E6-ECE2-079B-AB774193E1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339BF2D-6ADD-6642-BD8F-9AA139A16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46765A-AC34-E441-A243-1240FB59F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3E84-7AF4-FD4D-AF19-0549193D11AF}" type="datetimeFigureOut">
              <a:rPr lang="fi-FI" smtClean="0"/>
              <a:t>13.11.2023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E6EAD-45AF-2A46-A091-CF1592AA5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A4E491-751F-4944-905D-8964AF7F5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5E7-FC2C-B446-B105-9AECB7EC0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4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046F-E8EB-0C47-86C7-1FD69868CBF9}" type="datetimeFigureOut">
              <a:rPr lang="fi-FI" smtClean="0"/>
              <a:t>13.11.2023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4212-3F84-8F44-8983-D695A965B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8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youtu.be/PpFawdT8CD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4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343D-5185-4D45-A3D6-9E3C95A14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Kolmio 2">
            <a:hlinkClick r:id="rId4"/>
            <a:extLst>
              <a:ext uri="{FF2B5EF4-FFF2-40B4-BE49-F238E27FC236}">
                <a16:creationId xmlns:a16="http://schemas.microsoft.com/office/drawing/2014/main" id="{3989AE8B-8D6C-7141-AD79-D8464E456E22}"/>
              </a:ext>
            </a:extLst>
          </p:cNvPr>
          <p:cNvSpPr/>
          <p:nvPr userDrawn="1"/>
        </p:nvSpPr>
        <p:spPr>
          <a:xfrm rot="5400000">
            <a:off x="5737609" y="2612575"/>
            <a:ext cx="1077599" cy="1117794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riangle 5">
            <a:hlinkClick r:id="rId4"/>
            <a:extLst>
              <a:ext uri="{FF2B5EF4-FFF2-40B4-BE49-F238E27FC236}">
                <a16:creationId xmlns:a16="http://schemas.microsoft.com/office/drawing/2014/main" id="{1B943E4B-4580-644A-928E-75FDE84E85A5}"/>
              </a:ext>
            </a:extLst>
          </p:cNvPr>
          <p:cNvSpPr/>
          <p:nvPr userDrawn="1"/>
        </p:nvSpPr>
        <p:spPr>
          <a:xfrm rot="5400000">
            <a:off x="5751979" y="2605368"/>
            <a:ext cx="1092573" cy="114636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62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02241" y="2639367"/>
            <a:ext cx="4899026" cy="2533946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fi-FI" sz="1500" baseline="0" dirty="0" err="1"/>
              <a:t>The</a:t>
            </a:r>
            <a:r>
              <a:rPr lang="fi-FI" sz="1500" baseline="0" dirty="0"/>
              <a:t> LUT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shares</a:t>
            </a:r>
            <a:r>
              <a:rPr lang="fi-FI" sz="1500" baseline="0" dirty="0"/>
              <a:t> a </a:t>
            </a:r>
            <a:r>
              <a:rPr lang="fi-FI" sz="1500" baseline="0" dirty="0" err="1"/>
              <a:t>certain</a:t>
            </a:r>
            <a:r>
              <a:rPr lang="fi-FI" sz="1500" baseline="0" dirty="0"/>
              <a:t> </a:t>
            </a:r>
            <a:r>
              <a:rPr lang="fi-FI" sz="1500" baseline="0" dirty="0" err="1"/>
              <a:t>attitude</a:t>
            </a:r>
            <a:r>
              <a:rPr lang="fi-FI" sz="1500" baseline="0" dirty="0"/>
              <a:t> and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do</a:t>
            </a:r>
            <a:r>
              <a:rPr lang="fi-FI" sz="1500" baseline="0" dirty="0"/>
              <a:t>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differently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look at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from</a:t>
            </a:r>
            <a:r>
              <a:rPr lang="fi-FI" sz="1500" baseline="0" dirty="0"/>
              <a:t> </a:t>
            </a:r>
            <a:r>
              <a:rPr lang="fi-FI" sz="1500" baseline="0" dirty="0" err="1"/>
              <a:t>unexpected</a:t>
            </a:r>
            <a:r>
              <a:rPr lang="fi-FI" sz="1500" baseline="0" dirty="0"/>
              <a:t> </a:t>
            </a:r>
            <a:r>
              <a:rPr lang="fi-FI" sz="1500" baseline="0" dirty="0" err="1"/>
              <a:t>perspectives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question</a:t>
            </a:r>
            <a:r>
              <a:rPr lang="fi-FI" sz="1500" baseline="0" dirty="0"/>
              <a:t>, and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search</a:t>
            </a:r>
            <a:r>
              <a:rPr lang="fi-FI" sz="1500" baseline="0" dirty="0"/>
              <a:t> for </a:t>
            </a:r>
            <a:r>
              <a:rPr lang="fi-FI" sz="1500" baseline="0" dirty="0" err="1"/>
              <a:t>solutions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fight</a:t>
            </a:r>
            <a:r>
              <a:rPr lang="fi-FI" sz="1500" baseline="0" dirty="0"/>
              <a:t> for a </a:t>
            </a:r>
            <a:r>
              <a:rPr lang="fi-FI" sz="1500" baseline="0" dirty="0" err="1"/>
              <a:t>better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a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where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 </a:t>
            </a:r>
            <a:r>
              <a:rPr lang="fi-FI" sz="1500" baseline="0" dirty="0" err="1"/>
              <a:t>inspire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. </a:t>
            </a:r>
            <a:r>
              <a:rPr lang="fi-FI" sz="1500" baseline="0" dirty="0" err="1"/>
              <a:t>Without</a:t>
            </a:r>
            <a:r>
              <a:rPr lang="fi-FI" sz="1500" baseline="0" dirty="0"/>
              <a:t> </a:t>
            </a:r>
            <a:r>
              <a:rPr lang="fi-FI" sz="1500" baseline="0" dirty="0" err="1"/>
              <a:t>curiosity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cannot</a:t>
            </a:r>
            <a:br>
              <a:rPr lang="fi-FI" sz="1500" baseline="0" dirty="0"/>
            </a:br>
            <a:r>
              <a:rPr lang="fi-FI" sz="1500" baseline="0" dirty="0" err="1"/>
              <a:t>change</a:t>
            </a:r>
            <a:r>
              <a:rPr lang="fi-FI" sz="1500" baseline="0" dirty="0"/>
              <a:t> </a:t>
            </a:r>
            <a:r>
              <a:rPr lang="fi-FI" sz="1500" baseline="0" dirty="0" err="1"/>
              <a:t>the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campuses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</a:t>
            </a:r>
            <a:r>
              <a:rPr lang="fi-FI" sz="1500" baseline="0" dirty="0" err="1"/>
              <a:t>located</a:t>
            </a:r>
            <a:r>
              <a:rPr lang="fi-FI" sz="1500" baseline="0" dirty="0"/>
              <a:t> in Lappeenranta and Lahti, </a:t>
            </a:r>
            <a:r>
              <a:rPr lang="fi-FI" sz="1500" baseline="0" dirty="0" err="1"/>
              <a:t>but</a:t>
            </a:r>
            <a:r>
              <a:rPr lang="fi-FI" sz="1500" baseline="0" dirty="0"/>
              <a:t> </a:t>
            </a:r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 </a:t>
            </a:r>
            <a:r>
              <a:rPr lang="fi-FI" sz="1500" baseline="0" dirty="0" err="1"/>
              <a:t>can</a:t>
            </a:r>
            <a:r>
              <a:rPr lang="fi-FI" sz="1500" baseline="0" dirty="0"/>
              <a:t> </a:t>
            </a:r>
            <a:r>
              <a:rPr lang="fi-FI" sz="1500" baseline="0" dirty="0" err="1"/>
              <a:t>be</a:t>
            </a:r>
            <a:r>
              <a:rPr lang="fi-FI" sz="1500" baseline="0" dirty="0"/>
              <a:t> </a:t>
            </a:r>
            <a:r>
              <a:rPr lang="fi-FI" sz="1500" baseline="0" dirty="0" err="1"/>
              <a:t>achieved</a:t>
            </a:r>
            <a:r>
              <a:rPr lang="fi-FI" sz="1500" baseline="0" dirty="0"/>
              <a:t> </a:t>
            </a:r>
            <a:r>
              <a:rPr lang="fi-FI" sz="1500" baseline="0" dirty="0" err="1"/>
              <a:t>anywhere</a:t>
            </a:r>
            <a:r>
              <a:rPr lang="fi-FI" sz="1500" baseline="0" dirty="0"/>
              <a:t>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 userDrawn="1"/>
        </p:nvSpPr>
        <p:spPr>
          <a:xfrm>
            <a:off x="1002242" y="1684687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 userDrawn="1"/>
        </p:nvSpPr>
        <p:spPr>
          <a:xfrm>
            <a:off x="880098" y="1836140"/>
            <a:ext cx="554510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>
                <a:latin typeface="Arial" panose="020B0604020202020204" pitchFamily="34" charset="0"/>
                <a:cs typeface="Arial" panose="020B0604020202020204" pitchFamily="34" charset="0"/>
              </a:rPr>
              <a:t>LAND OF THE CURIOUS</a:t>
            </a:r>
          </a:p>
        </p:txBody>
      </p:sp>
    </p:spTree>
    <p:extLst>
      <p:ext uri="{BB962C8B-B14F-4D97-AF65-F5344CB8AC3E}">
        <p14:creationId xmlns:p14="http://schemas.microsoft.com/office/powerpoint/2010/main" val="820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7D91FB59-C4A2-A74E-98A2-0A6C88E4C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D161A7D8-1DE9-544C-BD8F-BBAA0EF5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824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musta, kukka, maljakko&#10;&#10;Kuvaus luotu automaattisesti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17F36022-1CF8-CC4B-A7D2-242E6A33E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C0BF464-6E1E-4647-A764-9C5364DC0EE5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9E9D004-0CC5-274B-ACED-EFDE330D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25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2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75656C06-0A5E-774B-B396-0352AF4EFA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580E285-BB1D-AD4E-B2DD-97B6D7825125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C442722-5443-FD49-A320-9461C5E7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2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90663A93-20B6-A244-895E-B217A8FC1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FEDD50F-B03F-1A4D-BBC8-AD356AF6708A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E28256C8-8B90-814D-BCD6-6CD2B1B8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5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07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D470BEBF-5C2F-4940-A186-77B02D17A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A9B0CE3-D981-2249-84F1-3F6BA993B37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34A2B8D-D4F6-704F-9B1A-B72CCDD0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11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8AF4064-44D0-B143-BF86-C13C59AAD72C}"/>
              </a:ext>
            </a:extLst>
          </p:cNvPr>
          <p:cNvSpPr/>
          <p:nvPr userDrawn="1"/>
        </p:nvSpPr>
        <p:spPr>
          <a:xfrm>
            <a:off x="-1" y="1589733"/>
            <a:ext cx="6502401" cy="24769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70" y="4733751"/>
            <a:ext cx="9601200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9601200" cy="4139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1012406" y="4454656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3879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/>
              <a:t>x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454E-6A45-1F4A-8546-DE798F7793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644" y="2681586"/>
            <a:ext cx="3932237" cy="3893520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22617806-3C20-7241-A1A8-0C9D287E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5" y="1296545"/>
            <a:ext cx="4088003" cy="1250171"/>
          </a:xfrm>
        </p:spPr>
        <p:txBody>
          <a:bodyPr wrap="square" anchor="t">
            <a:normAutofit/>
          </a:bodyPr>
          <a:lstStyle>
            <a:lvl1pPr>
              <a:lnSpc>
                <a:spcPts val="34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C9018A7-9E9D-1A41-98CA-83FFF10F0421}"/>
              </a:ext>
            </a:extLst>
          </p:cNvPr>
          <p:cNvSpPr/>
          <p:nvPr userDrawn="1"/>
        </p:nvSpPr>
        <p:spPr>
          <a:xfrm>
            <a:off x="1447383" y="10234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91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2525700"/>
            <a:ext cx="5157787" cy="594741"/>
          </a:xfr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B66A7-9004-2C43-B043-23E24911551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100" y="3300096"/>
            <a:ext cx="5157786" cy="3073203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1900"/>
              </a:lnSpc>
              <a:buFontTx/>
              <a:buBlip>
                <a:blip r:embed="rId2"/>
              </a:buBlip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D34A219-A206-1C4C-8D8A-C844E11777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1929" y="3300096"/>
            <a:ext cx="5157786" cy="3073203"/>
          </a:xfrm>
        </p:spPr>
        <p:txBody>
          <a:bodyPr/>
          <a:lstStyle>
            <a:lvl2pPr>
              <a:buFontTx/>
              <a:buBlip>
                <a:blip r:embed="rId2"/>
              </a:buBlip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6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9934A8A-1DCB-B54A-98E2-68889477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6">
            <a:extLst>
              <a:ext uri="{FF2B5EF4-FFF2-40B4-BE49-F238E27FC236}">
                <a16:creationId xmlns:a16="http://schemas.microsoft.com/office/drawing/2014/main" id="{F9655337-6CD1-7D4B-96D4-FFCD0C27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84955"/>
            <a:ext cx="10515600" cy="468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0F71078E-2CBB-3F4E-ADBC-9012E22855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7031" y="2525700"/>
            <a:ext cx="5157787" cy="594741"/>
          </a:xfr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03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5AF51AB2-74BE-7D47-927D-E452C462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519271"/>
            <a:ext cx="10515600" cy="399840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1A360B1-D50F-864F-876F-88CAEAE1B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3DD6130-A819-7745-A126-85B07EFDD593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8A7D4283-E5BA-A741-810C-A5A2A1A5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0122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519270"/>
            <a:ext cx="10515600" cy="397298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3FB4F49D-00F0-BE43-89D8-EA3AD63BB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369AEDD-C7EF-CF45-93A6-0F16CAC369EA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07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906204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28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9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2586777"/>
            <a:ext cx="869383" cy="71131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19175" y="4592791"/>
            <a:ext cx="4815840" cy="26879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500" baseline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3298090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4911E18-B2A8-B54D-A3A9-A88F62AF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0" y="4535433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51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FC70F94-D09E-9A4A-8A5F-233A18DB9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937292"/>
            <a:ext cx="10515600" cy="468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1A360B1-D50F-864F-876F-88CAEAE1B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3DD6130-A819-7745-A126-85B07EFDD593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0ECF65-C4EB-314E-82BD-F1ED13FE0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1931803"/>
            <a:ext cx="9710105" cy="4240243"/>
          </a:xfrm>
        </p:spPr>
        <p:txBody>
          <a:bodyPr/>
          <a:lstStyle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F29FA346-9324-564F-B194-A7381C2EA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28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9CB2207C-EFA6-2D47-BF45-360B454205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29000"/>
            <a:ext cx="7201941" cy="589946"/>
          </a:xfrm>
        </p:spPr>
        <p:txBody>
          <a:bodyPr wrap="none" anchor="t">
            <a:noAutofit/>
          </a:bodyPr>
          <a:lstStyle>
            <a:lvl1pPr>
              <a:defRPr/>
            </a:lvl1pPr>
          </a:lstStyle>
          <a:p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name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7201941" cy="857854"/>
          </a:xfrm>
        </p:spPr>
        <p:txBody>
          <a:bodyPr lIns="108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7201941" cy="985894"/>
          </a:xfrm>
        </p:spPr>
        <p:txBody>
          <a:bodyPr lIns="108000">
            <a:norm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buNone/>
              <a:defRPr sz="14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Name</a:t>
            </a:r>
            <a:endParaRPr lang="fi-FI" dirty="0"/>
          </a:p>
          <a:p>
            <a:pPr lvl="0"/>
            <a:r>
              <a:rPr lang="fi-FI" dirty="0" err="1"/>
              <a:t>Title</a:t>
            </a:r>
            <a:r>
              <a:rPr lang="fi-FI" dirty="0"/>
              <a:t> | </a:t>
            </a:r>
            <a:r>
              <a:rPr lang="fi-FI" dirty="0" err="1"/>
              <a:t>Organisation</a:t>
            </a:r>
            <a:endParaRPr lang="fi-FI" dirty="0"/>
          </a:p>
          <a:p>
            <a:pPr lvl="0"/>
            <a:r>
              <a:rPr lang="fi-FI" dirty="0" err="1"/>
              <a:t>Contact</a:t>
            </a:r>
            <a:endParaRPr lang="fi-FI" dirty="0"/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083246"/>
            <a:ext cx="6469869" cy="222586"/>
          </a:xfrm>
        </p:spPr>
        <p:txBody>
          <a:bodyPr wrap="none" lIns="0" bIns="0" anchor="ctr" anchorCtr="0">
            <a:noAutofit/>
          </a:bodyPr>
          <a:lstStyle>
            <a:lvl1pPr marL="0" indent="0">
              <a:lnSpc>
                <a:spcPts val="1000"/>
              </a:lnSpc>
              <a:buNone/>
              <a:defRPr sz="14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550210" y="27158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2524139"/>
            <a:ext cx="9710105" cy="3647907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B30781-A796-6C4B-A55C-D91DF41A5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26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4" y="-525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D8EEE9-FB68-F644-AF1D-0068CA9BD3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2524139"/>
            <a:ext cx="9710105" cy="3647907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FCF93DC-8848-8040-9282-4B5CDC0BC008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6">
            <a:extLst>
              <a:ext uri="{FF2B5EF4-FFF2-40B4-BE49-F238E27FC236}">
                <a16:creationId xmlns:a16="http://schemas.microsoft.com/office/drawing/2014/main" id="{A849F34E-383D-3745-A07D-12E70045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2379"/>
            <a:ext cx="10515600" cy="46847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8C562E02-7388-9941-9E04-CFE002D4A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7427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4" y="-1145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23EAA9-3958-9D4F-A785-F6DC001DA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2524139"/>
            <a:ext cx="9710105" cy="3647907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22A9075-60CC-6947-8D52-D6E39BBCDD5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EFE45AE6-2AD0-8B4E-9B98-278D7F3D05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7816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046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A766A0-DAD7-444C-935F-55B9562773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2524139"/>
            <a:ext cx="9710105" cy="3647907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7E677A3-1FEF-FA4F-9C7F-5CEACED584E1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EDEDD7C4-8F5E-3249-A331-6B5FA78D1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67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Otsikko 6">
            <a:extLst>
              <a:ext uri="{FF2B5EF4-FFF2-40B4-BE49-F238E27FC236}">
                <a16:creationId xmlns:a16="http://schemas.microsoft.com/office/drawing/2014/main" id="{DDBC42E4-2952-2C45-AC2F-468D76CEB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316" y="3566160"/>
            <a:ext cx="7201941" cy="589946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name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C0920C6-BEA8-6B41-972B-D5A64BFFBC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316" y="4171346"/>
            <a:ext cx="7201941" cy="857854"/>
          </a:xfrm>
          <a:prstGeom prst="rect">
            <a:avLst/>
          </a:prstGeom>
        </p:spPr>
        <p:txBody>
          <a:bodyPr lIns="108000" anchor="ctr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None/>
              <a:defRPr sz="1800" baseline="0"/>
            </a:lvl1pPr>
          </a:lstStyle>
          <a:p>
            <a:pPr lvl="0"/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4919261-4A00-6A43-BB86-09C584DF13DB}"/>
              </a:ext>
            </a:extLst>
          </p:cNvPr>
          <p:cNvSpPr/>
          <p:nvPr userDrawn="1"/>
        </p:nvSpPr>
        <p:spPr>
          <a:xfrm>
            <a:off x="1171575" y="32694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53B86EC-0A5C-4D47-8412-301424500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316" y="5152368"/>
            <a:ext cx="7201941" cy="985894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Name</a:t>
            </a:r>
            <a:endParaRPr lang="fi-FI" dirty="0"/>
          </a:p>
          <a:p>
            <a:pPr lvl="0"/>
            <a:r>
              <a:rPr lang="fi-FI" dirty="0" err="1"/>
              <a:t>Title</a:t>
            </a:r>
            <a:r>
              <a:rPr lang="fi-FI" dirty="0"/>
              <a:t> | </a:t>
            </a:r>
            <a:r>
              <a:rPr lang="fi-FI" dirty="0" err="1"/>
              <a:t>Organisation</a:t>
            </a:r>
            <a:endParaRPr lang="fi-FI" dirty="0"/>
          </a:p>
          <a:p>
            <a:pPr lvl="0"/>
            <a:r>
              <a:rPr lang="fi-FI" dirty="0" err="1"/>
              <a:t>Contact</a:t>
            </a:r>
            <a:endParaRPr lang="fi-FI" dirty="0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D7A0A48E-3C2F-8B4A-835C-7D17A4ADD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388" y="3234566"/>
            <a:ext cx="6469869" cy="176956"/>
          </a:xfrm>
          <a:prstGeom prst="rect">
            <a:avLst/>
          </a:prstGeo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4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22" name="Kuvan paikkamerkki 2">
            <a:extLst>
              <a:ext uri="{FF2B5EF4-FFF2-40B4-BE49-F238E27FC236}">
                <a16:creationId xmlns:a16="http://schemas.microsoft.com/office/drawing/2014/main" id="{245F8B55-5CEB-7F47-93BC-43BB75EA65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02610" y="28682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944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4" y="-2095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B9318D-5A03-6842-9412-840709EDD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2524139"/>
            <a:ext cx="9710105" cy="3647907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0A353E2-47CB-844F-A71B-FFF8B9893EC2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ACFC3D9C-27AC-CC4A-BABE-7FAF78196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683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606E8D0-75C8-5947-A0F1-13D6CE501E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69" y="4733751"/>
            <a:ext cx="10377391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10344734" cy="4139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1012406" y="4454656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3879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F490A3D-988A-B048-9837-BD2BE9BFC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x</a:t>
            </a: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0B74D8-A141-984B-9BFD-B15D1D656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644" y="2681586"/>
            <a:ext cx="3932237" cy="3893520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EE579F28-5544-1749-9D88-5217203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5" y="1296545"/>
            <a:ext cx="4088003" cy="1250171"/>
          </a:xfrm>
        </p:spPr>
        <p:txBody>
          <a:bodyPr wrap="square" anchor="t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A28311B-A008-284B-951B-D860D3563C1D}"/>
              </a:ext>
            </a:extLst>
          </p:cNvPr>
          <p:cNvSpPr/>
          <p:nvPr userDrawn="1"/>
        </p:nvSpPr>
        <p:spPr>
          <a:xfrm>
            <a:off x="1447383" y="10234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70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>
            <a:extLst>
              <a:ext uri="{FF2B5EF4-FFF2-40B4-BE49-F238E27FC236}">
                <a16:creationId xmlns:a16="http://schemas.microsoft.com/office/drawing/2014/main" id="{F9655337-6CD1-7D4B-96D4-FFCD0C27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2379"/>
            <a:ext cx="10515600" cy="468479"/>
          </a:xfrm>
        </p:spPr>
        <p:txBody>
          <a:bodyPr anchor="t"/>
          <a:lstStyle/>
          <a:p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65D39B04-891C-1C45-9F13-BFB6A5B67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2525700"/>
            <a:ext cx="5157787" cy="594741"/>
          </a:xfr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D812CBD-434A-2946-8B0D-EE4BAD4202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100" y="3300097"/>
            <a:ext cx="5157786" cy="2871950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8618424-CA01-3740-AD98-903A027BA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1929" y="3300097"/>
            <a:ext cx="5157786" cy="2871950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</a:t>
            </a:r>
            <a:endParaRPr lang="en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056DD16-833C-ED40-8A88-EF8BC6C5A0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7031" y="2525700"/>
            <a:ext cx="5198969" cy="594741"/>
          </a:xfr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D0C73AF9-A6E1-B443-B52E-7BD5A0848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3023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519271"/>
            <a:ext cx="10515600" cy="3652776"/>
          </a:xfrm>
        </p:spPr>
        <p:txBody>
          <a:bodyPr/>
          <a:lstStyle/>
          <a:p>
            <a:endParaRPr lang="en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1A360B1-D50F-864F-876F-88CAEAE1B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DC6C21A-463D-094A-9D2E-0A166E65544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C9235660-E035-1447-B0F3-DE7754B0A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95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7031" y="2519270"/>
            <a:ext cx="10515600" cy="3652777"/>
          </a:xfrm>
        </p:spPr>
        <p:txBody>
          <a:bodyPr/>
          <a:lstStyle/>
          <a:p>
            <a:endParaRPr lang="en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CB3909F-C080-9443-B5A8-3CF5716C3F3C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31836AFB-43F4-7A47-98AA-EEC5B90E9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6113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185FCE3-B080-FE45-AF69-C3D59F41B7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20787FC-2D7F-194E-B898-AC078B20D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6644008-089B-F241-B51A-EA520BB1C3CE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6">
            <a:extLst>
              <a:ext uri="{FF2B5EF4-FFF2-40B4-BE49-F238E27FC236}">
                <a16:creationId xmlns:a16="http://schemas.microsoft.com/office/drawing/2014/main" id="{FC835087-F56A-C242-A8CA-7F848F3D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937292"/>
            <a:ext cx="10515600" cy="46847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82F5BE-B730-EB43-B988-7EC6721AD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26" y="1931803"/>
            <a:ext cx="9710105" cy="4240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B65B680B-850E-F146-8DA0-975DC07E4F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</p:spPr>
        <p:txBody>
          <a:bodyPr lIns="0" bIns="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920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67" y="1233001"/>
            <a:ext cx="869383" cy="711313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D6BCEB57-A04E-F044-922A-38F9D819B88A}"/>
              </a:ext>
            </a:extLst>
          </p:cNvPr>
          <p:cNvSpPr txBox="1"/>
          <p:nvPr userDrawn="1"/>
        </p:nvSpPr>
        <p:spPr>
          <a:xfrm>
            <a:off x="1447066" y="2291346"/>
            <a:ext cx="5499299" cy="2219182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ts val="2160"/>
              </a:lnSpc>
            </a:pP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pPr>
              <a:lnSpc>
                <a:spcPts val="2160"/>
              </a:lnSpc>
            </a:pPr>
            <a:endParaRPr lang="en-GB" sz="18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2160"/>
              </a:lnSpc>
            </a:pP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 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423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862650"/>
            <a:ext cx="869383" cy="711313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356E3FCE-4EA8-2447-B93E-D112AFEEDC7F}"/>
              </a:ext>
            </a:extLst>
          </p:cNvPr>
          <p:cNvSpPr txBox="1"/>
          <p:nvPr userDrawn="1"/>
        </p:nvSpPr>
        <p:spPr>
          <a:xfrm>
            <a:off x="1019174" y="1864893"/>
            <a:ext cx="5466149" cy="242279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ts val="2160"/>
              </a:lnSpc>
            </a:pP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pPr>
              <a:lnSpc>
                <a:spcPts val="2160"/>
              </a:lnSpc>
            </a:pPr>
            <a:endParaRPr lang="en-GB" sz="18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2160"/>
              </a:lnSpc>
            </a:pP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 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585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ABAA-AB16-B04C-B98E-9E2789583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14182-D5C1-E944-9EA0-91716C06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7412B-1598-9A40-92FC-C9ECFD8C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C0C52-5F1A-2B40-8056-3360BCE90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istuminen, pöytä, kannettava, musta&#10;&#10;Kuvaus luotu automaattisesti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-2040"/>
            <a:ext cx="12192000" cy="685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016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D3B-1FF9-624C-8C50-0B4815CF6181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1F321E91-2DA2-C34F-8B08-32A73593A20E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65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0" r:id="rId3"/>
    <p:sldLayoutId id="2147483654" r:id="rId4"/>
    <p:sldLayoutId id="2147483668" r:id="rId5"/>
    <p:sldLayoutId id="2147483655" r:id="rId6"/>
    <p:sldLayoutId id="2147483672" r:id="rId7"/>
    <p:sldLayoutId id="2147483673" r:id="rId8"/>
    <p:sldLayoutId id="2147483678" r:id="rId9"/>
    <p:sldLayoutId id="2147483674" r:id="rId10"/>
    <p:sldLayoutId id="2147483665" r:id="rId11"/>
    <p:sldLayoutId id="2147483664" r:id="rId12"/>
    <p:sldLayoutId id="2147483711" r:id="rId13"/>
    <p:sldLayoutId id="2147483661" r:id="rId14"/>
    <p:sldLayoutId id="2147483662" r:id="rId15"/>
    <p:sldLayoutId id="2147483714" r:id="rId16"/>
    <p:sldLayoutId id="2147483649" r:id="rId17"/>
    <p:sldLayoutId id="2147483677" r:id="rId18"/>
    <p:sldLayoutId id="2147483681" r:id="rId19"/>
    <p:sldLayoutId id="2147483682" r:id="rId20"/>
    <p:sldLayoutId id="2147483680" r:id="rId21"/>
    <p:sldLayoutId id="2147483666" r:id="rId22"/>
    <p:sldLayoutId id="2147483667" r:id="rId23"/>
    <p:sldLayoutId id="214748367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rgbClr val="23B900"/>
        </a:buClr>
        <a:buSzPct val="100000"/>
        <a:buFontTx/>
        <a:buBlip>
          <a:blip r:embed="rId28"/>
        </a:buBlip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20000"/>
        </a:lnSpc>
        <a:spcBef>
          <a:spcPts val="300"/>
        </a:spcBef>
        <a:spcAft>
          <a:spcPts val="200"/>
        </a:spcAft>
        <a:buClr>
          <a:srgbClr val="23B900"/>
        </a:buClr>
        <a:buSzTx/>
        <a:buFontTx/>
        <a:buBlip>
          <a:blip r:embed="rId29"/>
        </a:buBlip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06D5AEE-5AD6-2941-9B3E-8386B803E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5644" y="0"/>
            <a:ext cx="12180711" cy="685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1708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748D3B-1FF9-624C-8C50-0B4815CF618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E7A73F5A-FFC7-044F-B9BD-07537030E8B5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84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95" r:id="rId2"/>
    <p:sldLayoutId id="2147483696" r:id="rId3"/>
    <p:sldLayoutId id="2147483697" r:id="rId4"/>
    <p:sldLayoutId id="2147483718" r:id="rId5"/>
    <p:sldLayoutId id="2147483719" r:id="rId6"/>
    <p:sldLayoutId id="2147483700" r:id="rId7"/>
    <p:sldLayoutId id="2147483701" r:id="rId8"/>
    <p:sldLayoutId id="2147483702" r:id="rId9"/>
    <p:sldLayoutId id="2147483705" r:id="rId10"/>
    <p:sldLayoutId id="2147483706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400"/>
        </a:spcBef>
        <a:spcAft>
          <a:spcPts val="100"/>
        </a:spcAft>
        <a:buClr>
          <a:srgbClr val="23B900"/>
        </a:buClr>
        <a:buSzPct val="100000"/>
        <a:buFontTx/>
        <a:buBlip>
          <a:blip r:embed="rId16"/>
        </a:buBlip>
        <a:defRPr sz="1800" b="0" i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marR="0" indent="0" algn="l" defTabSz="914400" rtl="0" eaLnBrk="1" fontAlgn="auto" latinLnBrk="0" hangingPunct="1">
        <a:lnSpc>
          <a:spcPts val="1800"/>
        </a:lnSpc>
        <a:spcBef>
          <a:spcPts val="500"/>
        </a:spcBef>
        <a:spcAft>
          <a:spcPts val="0"/>
        </a:spcAft>
        <a:buClr>
          <a:srgbClr val="23B900"/>
        </a:buClr>
        <a:buSzTx/>
        <a:buFont typeface="Wingdings" pitchFamily="2" charset="2"/>
        <a:buNone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5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lut.fi/tiedonhankinta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9ED-FAD6-4236-91B6-3B71F1F4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6" y="3566159"/>
            <a:ext cx="7201941" cy="1405335"/>
          </a:xfrm>
        </p:spPr>
        <p:txBody>
          <a:bodyPr/>
          <a:lstStyle/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Tiedonhankinnan työpajat luokasta verkkoon, </a:t>
            </a:r>
            <a:b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muttei takaisin?</a:t>
            </a:r>
            <a:endParaRPr lang="fi-FI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ACED6-D5F4-43F9-A777-649BFAAC5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Marja Talikka &amp; Riikka Sinisalo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B77C8-E314-43E5-8166-0C59520D9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Muuttuva, monipuolistuva ja moninaistuva informaatiolukutaito</a:t>
            </a:r>
          </a:p>
        </p:txBody>
      </p:sp>
    </p:spTree>
    <p:extLst>
      <p:ext uri="{BB962C8B-B14F-4D97-AF65-F5344CB8AC3E}">
        <p14:creationId xmlns:p14="http://schemas.microsoft.com/office/powerpoint/2010/main" val="75524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767830B-F655-0906-34A5-6A946FFA42C3}"/>
              </a:ext>
            </a:extLst>
          </p:cNvPr>
          <p:cNvGrpSpPr/>
          <p:nvPr/>
        </p:nvGrpSpPr>
        <p:grpSpPr>
          <a:xfrm>
            <a:off x="159799" y="1944842"/>
            <a:ext cx="3439688" cy="2094498"/>
            <a:chOff x="24274" y="3101"/>
            <a:chExt cx="3329887" cy="20165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134E7-FB33-8460-0389-66725D118C5D}"/>
                </a:ext>
              </a:extLst>
            </p:cNvPr>
            <p:cNvSpPr/>
            <p:nvPr/>
          </p:nvSpPr>
          <p:spPr>
            <a:xfrm>
              <a:off x="24274" y="3101"/>
              <a:ext cx="3329887" cy="1997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46528F-A071-6365-E205-D77737C981CF}"/>
                </a:ext>
              </a:extLst>
            </p:cNvPr>
            <p:cNvSpPr txBox="1"/>
            <p:nvPr/>
          </p:nvSpPr>
          <p:spPr>
            <a:xfrm>
              <a:off x="24274" y="21763"/>
              <a:ext cx="3329887" cy="1997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167" tIns="171273" rIns="163167" bIns="1712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Ensimmäisen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vuoden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opiskelijat</a:t>
              </a:r>
              <a:endParaRPr lang="en-US" sz="20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verkkokurssi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Tiedonhaun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perusteet</a:t>
              </a:r>
              <a:endParaRPr lang="en-US" sz="16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pakollinen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Johdatuskurssia</a:t>
              </a:r>
              <a:endParaRPr lang="en-US" sz="16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sisältönä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kirjastonkäytön</a:t>
              </a:r>
              <a:r>
                <a:rPr lang="en-US" sz="1600" kern="1200" dirty="0"/>
                <a:t> ja </a:t>
              </a:r>
              <a:r>
                <a:rPr lang="en-US" sz="1600" kern="1200" dirty="0" err="1"/>
                <a:t>tiedonhaun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perusteet</a:t>
              </a:r>
              <a:endParaRPr lang="en-US" sz="16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B97DF1-D1B3-F0FC-7FA8-E0DAE1BC5C33}"/>
              </a:ext>
            </a:extLst>
          </p:cNvPr>
          <p:cNvGrpSpPr/>
          <p:nvPr/>
        </p:nvGrpSpPr>
        <p:grpSpPr>
          <a:xfrm>
            <a:off x="4253773" y="1963506"/>
            <a:ext cx="3329887" cy="1997932"/>
            <a:chOff x="4120035" y="21762"/>
            <a:chExt cx="3329887" cy="19979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9418B3-48F9-D850-EF52-CAA5C1A0860D}"/>
                </a:ext>
              </a:extLst>
            </p:cNvPr>
            <p:cNvSpPr/>
            <p:nvPr/>
          </p:nvSpPr>
          <p:spPr>
            <a:xfrm>
              <a:off x="4120035" y="21762"/>
              <a:ext cx="3329887" cy="1997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BDAC08-38C1-4974-AC60-E0A94DAF200A}"/>
                </a:ext>
              </a:extLst>
            </p:cNvPr>
            <p:cNvSpPr txBox="1"/>
            <p:nvPr/>
          </p:nvSpPr>
          <p:spPr>
            <a:xfrm>
              <a:off x="4120035" y="21762"/>
              <a:ext cx="3329887" cy="1997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167" tIns="171273" rIns="163167" bIns="1712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 err="1"/>
                <a:t>Kandidaatinseminaari</a:t>
              </a:r>
              <a:endParaRPr lang="en-US" sz="20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räätälöityä</a:t>
              </a:r>
              <a:r>
                <a:rPr lang="en-US" sz="1600" kern="1200" dirty="0"/>
                <a:t> IL-</a:t>
              </a:r>
              <a:r>
                <a:rPr lang="en-US" sz="1600" kern="1200" dirty="0" err="1"/>
                <a:t>opetusta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kullekin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koulutusalalle</a:t>
              </a:r>
              <a:endParaRPr lang="en-US" sz="16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osa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kandiseminaaria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ajoitus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sovittu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kurssin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vastuuopettajan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kanssa</a:t>
              </a:r>
              <a:endParaRPr lang="en-US" sz="16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974BEB-3387-0F37-F381-F2984F0BCB40}"/>
              </a:ext>
            </a:extLst>
          </p:cNvPr>
          <p:cNvGrpSpPr/>
          <p:nvPr/>
        </p:nvGrpSpPr>
        <p:grpSpPr>
          <a:xfrm>
            <a:off x="8163303" y="1982165"/>
            <a:ext cx="3439688" cy="1997932"/>
            <a:chOff x="8206473" y="21762"/>
            <a:chExt cx="3329887" cy="19979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D09859-3FF3-1CCB-8A5B-E3CDA0D463DC}"/>
                </a:ext>
              </a:extLst>
            </p:cNvPr>
            <p:cNvSpPr/>
            <p:nvPr/>
          </p:nvSpPr>
          <p:spPr>
            <a:xfrm>
              <a:off x="8206473" y="21762"/>
              <a:ext cx="3329887" cy="1997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964696-8E30-2C3A-3885-9DF6BD27059D}"/>
                </a:ext>
              </a:extLst>
            </p:cNvPr>
            <p:cNvSpPr txBox="1"/>
            <p:nvPr/>
          </p:nvSpPr>
          <p:spPr>
            <a:xfrm>
              <a:off x="8206473" y="21762"/>
              <a:ext cx="3329887" cy="1997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167" tIns="171273" rIns="163167" bIns="17127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Maisterivaihe</a:t>
              </a:r>
              <a:endParaRPr lang="en-US" sz="20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/>
                <a:t>integroitu</a:t>
              </a:r>
              <a:r>
                <a:rPr lang="en-US" sz="1600" kern="1200" dirty="0"/>
                <a:t> IL </a:t>
              </a:r>
              <a:r>
                <a:rPr lang="en-US" sz="1600" kern="1200" dirty="0" err="1"/>
                <a:t>opetus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osana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opintojaksoja</a:t>
              </a:r>
              <a:endParaRPr lang="en-US" sz="1600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IL-</a:t>
              </a:r>
              <a:r>
                <a:rPr lang="en-US" sz="1600" kern="1200" dirty="0" err="1"/>
                <a:t>o</a:t>
              </a:r>
              <a:r>
                <a:rPr lang="en-US" sz="1600" dirty="0" err="1"/>
                <a:t>saamisen</a:t>
              </a:r>
              <a:r>
                <a:rPr lang="en-US" sz="1600" dirty="0"/>
                <a:t> </a:t>
              </a:r>
              <a:r>
                <a:rPr lang="en-US" sz="1600" dirty="0" err="1"/>
                <a:t>päivitys</a:t>
              </a:r>
              <a:r>
                <a:rPr lang="en-US" sz="1600" dirty="0"/>
                <a:t> </a:t>
              </a:r>
              <a:r>
                <a:rPr lang="en-US" sz="1600" dirty="0" err="1"/>
                <a:t>opinnäytetyökurssilla</a:t>
              </a:r>
              <a:endParaRPr lang="en-US" sz="1600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B72C6B-888C-9C6A-4988-37870920DD95}"/>
              </a:ext>
            </a:extLst>
          </p:cNvPr>
          <p:cNvGrpSpPr/>
          <p:nvPr/>
        </p:nvGrpSpPr>
        <p:grpSpPr>
          <a:xfrm>
            <a:off x="1379946" y="4482770"/>
            <a:ext cx="3329887" cy="1997932"/>
            <a:chOff x="5227" y="2598961"/>
            <a:chExt cx="3329887" cy="19979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0253BB-0258-8971-EB05-E4DF99BFFDA1}"/>
                </a:ext>
              </a:extLst>
            </p:cNvPr>
            <p:cNvSpPr/>
            <p:nvPr/>
          </p:nvSpPr>
          <p:spPr>
            <a:xfrm>
              <a:off x="5227" y="2598961"/>
              <a:ext cx="3329887" cy="1997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FD738C-0D9A-6085-31E2-9BE3F7B3ABF1}"/>
                </a:ext>
              </a:extLst>
            </p:cNvPr>
            <p:cNvSpPr txBox="1"/>
            <p:nvPr/>
          </p:nvSpPr>
          <p:spPr>
            <a:xfrm>
              <a:off x="5227" y="2598961"/>
              <a:ext cx="3329887" cy="1997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167" tIns="171273" rIns="163167" bIns="17127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 err="1"/>
                <a:t>Jatko-opiskelijat</a:t>
              </a:r>
              <a:r>
                <a:rPr lang="en-US" sz="1900" kern="1200" dirty="0"/>
                <a:t> ja </a:t>
              </a:r>
              <a:r>
                <a:rPr lang="en-US" sz="1900" kern="1200" dirty="0" err="1"/>
                <a:t>henkilökunta</a:t>
              </a:r>
              <a:endParaRPr lang="en-US" sz="1900" kern="1200" dirty="0"/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err="1"/>
                <a:t>räätälöityjä</a:t>
              </a:r>
              <a:r>
                <a:rPr lang="en-US" sz="1600" dirty="0"/>
                <a:t> </a:t>
              </a:r>
              <a:r>
                <a:rPr lang="en-US" sz="1600" dirty="0" err="1"/>
                <a:t>tietoiskuja</a:t>
              </a:r>
              <a:r>
                <a:rPr lang="en-US" sz="1600" dirty="0"/>
                <a:t> </a:t>
              </a:r>
              <a:r>
                <a:rPr lang="en-US" sz="1600" dirty="0" err="1"/>
                <a:t>esimerkiksi</a:t>
              </a:r>
              <a:r>
                <a:rPr lang="en-US" sz="1600" dirty="0"/>
                <a:t> </a:t>
              </a:r>
              <a:r>
                <a:rPr lang="en-US" sz="1600" dirty="0" err="1"/>
                <a:t>viitteidenhallinnasta</a:t>
              </a:r>
              <a:r>
                <a:rPr lang="en-US" sz="1600" dirty="0"/>
                <a:t> ja </a:t>
              </a:r>
              <a:r>
                <a:rPr lang="en-US" sz="1600" dirty="0" err="1"/>
                <a:t>yksittäisistä</a:t>
              </a:r>
              <a:r>
                <a:rPr lang="en-US" sz="1600" dirty="0"/>
                <a:t> </a:t>
              </a:r>
              <a:r>
                <a:rPr lang="en-US" sz="1600" dirty="0" err="1"/>
                <a:t>tietokannoista</a:t>
              </a:r>
              <a:endParaRPr lang="en-US" sz="16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D61C09-3969-EA3E-5197-C2611EFE6B24}"/>
              </a:ext>
            </a:extLst>
          </p:cNvPr>
          <p:cNvGrpSpPr/>
          <p:nvPr/>
        </p:nvGrpSpPr>
        <p:grpSpPr>
          <a:xfrm>
            <a:off x="6325172" y="4488026"/>
            <a:ext cx="3329887" cy="1997932"/>
            <a:chOff x="8189158" y="2770009"/>
            <a:chExt cx="3329887" cy="19979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A6C107-C8EA-5572-01A4-A1955934D7BF}"/>
                </a:ext>
              </a:extLst>
            </p:cNvPr>
            <p:cNvSpPr/>
            <p:nvPr/>
          </p:nvSpPr>
          <p:spPr>
            <a:xfrm>
              <a:off x="8189158" y="2770009"/>
              <a:ext cx="3329887" cy="19979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C3C686-C577-9825-3905-12FD73692935}"/>
                </a:ext>
              </a:extLst>
            </p:cNvPr>
            <p:cNvSpPr txBox="1"/>
            <p:nvPr/>
          </p:nvSpPr>
          <p:spPr>
            <a:xfrm>
              <a:off x="8189158" y="2770009"/>
              <a:ext cx="3329887" cy="1997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167" tIns="171273" rIns="163167" bIns="171273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 err="1"/>
                <a:t>Lisäksi</a:t>
              </a:r>
              <a:endParaRPr lang="en-US" sz="1900" kern="1200" dirty="0"/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IL </a:t>
              </a:r>
              <a:r>
                <a:rPr lang="en-US" sz="1600" kern="1200" dirty="0" err="1"/>
                <a:t>sisältöjä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integroitavissa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mihin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tahansa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opintojaksoon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yhdessä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opettajan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kanssa</a:t>
              </a:r>
              <a:endParaRPr lang="en-US" sz="1600" kern="1200" dirty="0"/>
            </a:p>
            <a:p>
              <a:pPr marL="285750" lvl="0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err="1"/>
                <a:t>Ryhmäohjaukset</a:t>
              </a:r>
              <a:r>
                <a:rPr lang="en-US" sz="1600" dirty="0"/>
                <a:t> ja </a:t>
              </a:r>
              <a:r>
                <a:rPr lang="en-US" sz="1600" dirty="0" err="1"/>
                <a:t>henkilökohtaiset</a:t>
              </a:r>
              <a:r>
                <a:rPr lang="en-US" sz="1600" dirty="0"/>
                <a:t> </a:t>
              </a:r>
              <a:r>
                <a:rPr lang="en-US" sz="1600" dirty="0" err="1"/>
                <a:t>ohjaukset</a:t>
              </a:r>
              <a:endParaRPr lang="en-US" sz="1600" kern="1200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376DC9-A225-192C-AF7D-04041B840E3F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480047" y="2952506"/>
            <a:ext cx="773726" cy="9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000ABFB-8A23-773D-E03A-ED2E8FD65E27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 rot="5400000">
            <a:off x="6212683" y="812305"/>
            <a:ext cx="502673" cy="683825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8C7B48A-6FD1-E608-0D96-A2E78746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76819"/>
            <a:ext cx="10515600" cy="468479"/>
          </a:xfrm>
        </p:spPr>
        <p:txBody>
          <a:bodyPr>
            <a:normAutofit fontScale="90000"/>
          </a:bodyPr>
          <a:lstStyle/>
          <a:p>
            <a:r>
              <a:rPr lang="fi-FI" dirty="0"/>
              <a:t>informaatiolukutaitokehys </a:t>
            </a:r>
            <a:r>
              <a:rPr lang="fi-FI" dirty="0" err="1"/>
              <a:t>LUTissa</a:t>
            </a:r>
            <a:endParaRPr lang="fi-FI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EFFB1F-5E51-A039-07C6-F858BFDB3D53}"/>
              </a:ext>
            </a:extLst>
          </p:cNvPr>
          <p:cNvCxnSpPr>
            <a:cxnSpLocks/>
          </p:cNvCxnSpPr>
          <p:nvPr/>
        </p:nvCxnSpPr>
        <p:spPr>
          <a:xfrm>
            <a:off x="7389577" y="2971165"/>
            <a:ext cx="773726" cy="9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3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CE24F-149C-6544-BCD7-6B861B74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Kandivaiheen tiedonhankinnan opetus </a:t>
            </a:r>
            <a:r>
              <a:rPr lang="fi-FI" sz="2800" dirty="0" err="1"/>
              <a:t>LUTissa</a:t>
            </a:r>
            <a:endParaRPr lang="fi-FI" sz="2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BC2F9D-B4DD-0D57-4F88-869D56053B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01800" y="2524125"/>
            <a:ext cx="9710738" cy="3648075"/>
          </a:xfrm>
        </p:spPr>
        <p:txBody>
          <a:bodyPr>
            <a:normAutofit/>
          </a:bodyPr>
          <a:lstStyle/>
          <a:p>
            <a:r>
              <a:rPr lang="en-US" sz="2000" dirty="0" err="1"/>
              <a:t>Tiedonhankinta</a:t>
            </a:r>
            <a:r>
              <a:rPr lang="en-US" sz="2000" dirty="0"/>
              <a:t> </a:t>
            </a:r>
            <a:r>
              <a:rPr lang="en-US" sz="2000" dirty="0" err="1"/>
              <a:t>yhtenä</a:t>
            </a:r>
            <a:r>
              <a:rPr lang="en-US" sz="2000" dirty="0"/>
              <a:t> </a:t>
            </a:r>
            <a:r>
              <a:rPr lang="en-US" sz="2000" dirty="0" err="1"/>
              <a:t>osiona</a:t>
            </a:r>
            <a:r>
              <a:rPr lang="en-US" sz="2000" dirty="0"/>
              <a:t> </a:t>
            </a:r>
            <a:r>
              <a:rPr lang="en-US" sz="2000" dirty="0" err="1"/>
              <a:t>kandidaatinseminaarissa</a:t>
            </a:r>
            <a:endParaRPr lang="en-US" sz="2000" dirty="0"/>
          </a:p>
          <a:p>
            <a:r>
              <a:rPr lang="en-US" sz="2000" dirty="0" err="1"/>
              <a:t>Toteutus</a:t>
            </a:r>
            <a:r>
              <a:rPr lang="en-US" sz="2000" dirty="0"/>
              <a:t> </a:t>
            </a:r>
            <a:r>
              <a:rPr lang="en-US" sz="2000" dirty="0" err="1"/>
              <a:t>Moodlessa</a:t>
            </a:r>
            <a:endParaRPr lang="en-US" sz="2000" dirty="0"/>
          </a:p>
          <a:p>
            <a:r>
              <a:rPr lang="en-US" sz="2000" dirty="0" err="1"/>
              <a:t>Kurssin</a:t>
            </a:r>
            <a:r>
              <a:rPr lang="en-US" sz="2000" dirty="0"/>
              <a:t> </a:t>
            </a:r>
            <a:r>
              <a:rPr lang="en-US" sz="2000" dirty="0" err="1"/>
              <a:t>alkaessa</a:t>
            </a:r>
            <a:r>
              <a:rPr lang="en-US" sz="2000" dirty="0"/>
              <a:t> </a:t>
            </a:r>
            <a:r>
              <a:rPr lang="en-US" sz="2000" dirty="0" err="1"/>
              <a:t>opiskelijat</a:t>
            </a:r>
            <a:r>
              <a:rPr lang="en-US" sz="2000" dirty="0"/>
              <a:t> </a:t>
            </a:r>
            <a:r>
              <a:rPr lang="en-US" sz="2000" dirty="0" err="1"/>
              <a:t>saavat</a:t>
            </a:r>
            <a:r>
              <a:rPr lang="en-US" sz="2000" dirty="0"/>
              <a:t> </a:t>
            </a:r>
            <a:r>
              <a:rPr lang="en-US" sz="2000" dirty="0" err="1"/>
              <a:t>ennakkomateriaalin</a:t>
            </a:r>
            <a:r>
              <a:rPr lang="en-US" sz="2000" dirty="0"/>
              <a:t> ja </a:t>
            </a:r>
            <a:r>
              <a:rPr lang="en-US" sz="2000" dirty="0" err="1"/>
              <a:t>ennakkotehtävän</a:t>
            </a:r>
            <a:r>
              <a:rPr lang="en-US" sz="2000" dirty="0"/>
              <a:t>, </a:t>
            </a:r>
            <a:r>
              <a:rPr lang="en-US" sz="2000" dirty="0" err="1"/>
              <a:t>joka</a:t>
            </a:r>
            <a:r>
              <a:rPr lang="en-US" sz="2000" dirty="0"/>
              <a:t> </a:t>
            </a:r>
            <a:r>
              <a:rPr lang="en-US" sz="2000" dirty="0" err="1"/>
              <a:t>palautetaan</a:t>
            </a:r>
            <a:r>
              <a:rPr lang="en-US" sz="2000" dirty="0"/>
              <a:t> </a:t>
            </a:r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työpajaa</a:t>
            </a:r>
            <a:endParaRPr lang="en-US" sz="1700" dirty="0"/>
          </a:p>
          <a:p>
            <a:r>
              <a:rPr lang="en-US" sz="2000" dirty="0" err="1"/>
              <a:t>Työpajat</a:t>
            </a:r>
            <a:r>
              <a:rPr lang="en-US" sz="2000" dirty="0"/>
              <a:t> </a:t>
            </a:r>
            <a:r>
              <a:rPr lang="en-US" sz="2000" dirty="0" err="1"/>
              <a:t>Zoomissa</a:t>
            </a:r>
            <a:r>
              <a:rPr lang="en-US" sz="2000" dirty="0"/>
              <a:t>, </a:t>
            </a:r>
            <a:r>
              <a:rPr lang="en-US" sz="2000" dirty="0" err="1"/>
              <a:t>joihin</a:t>
            </a:r>
            <a:r>
              <a:rPr lang="en-US" sz="2000" dirty="0"/>
              <a:t> </a:t>
            </a:r>
            <a:r>
              <a:rPr lang="en-US" sz="2000" dirty="0" err="1"/>
              <a:t>ilmoittaudutaan</a:t>
            </a:r>
            <a:r>
              <a:rPr lang="en-US" sz="2000" dirty="0"/>
              <a:t> </a:t>
            </a:r>
            <a:r>
              <a:rPr lang="en-US" sz="2000" dirty="0" err="1"/>
              <a:t>Moodlessa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723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F67C-5290-C7DF-92C3-FEDA787E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ennakkomateriaali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583AA-CED8-A0A4-E6F2-07D141CD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Korvaa IL-luennon</a:t>
            </a:r>
          </a:p>
          <a:p>
            <a:r>
              <a:rPr lang="fi-FI" dirty="0"/>
              <a:t>Laadittu </a:t>
            </a:r>
            <a:r>
              <a:rPr lang="fi-FI" dirty="0" err="1"/>
              <a:t>LUTin</a:t>
            </a:r>
            <a:r>
              <a:rPr lang="fi-FI" dirty="0"/>
              <a:t> </a:t>
            </a:r>
            <a:r>
              <a:rPr lang="fi-FI" dirty="0" err="1"/>
              <a:t>Libguidesiin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https://libguides.lut.fi/tiedonhankinta</a:t>
            </a:r>
            <a:endParaRPr lang="fi-FI" dirty="0"/>
          </a:p>
          <a:p>
            <a:pPr lvl="1"/>
            <a:r>
              <a:rPr lang="fi-FI" dirty="0"/>
              <a:t>informaatiolukutaidon käsite ja millaisia osia siihen kuuluu</a:t>
            </a:r>
          </a:p>
          <a:p>
            <a:pPr lvl="1"/>
            <a:r>
              <a:rPr lang="fi-FI" dirty="0"/>
              <a:t>tutkimustyön eri vaiheissa sopivat kysymykset, joihin tiedonhaulla etsitään vastauksia</a:t>
            </a:r>
          </a:p>
          <a:p>
            <a:pPr lvl="1"/>
            <a:r>
              <a:rPr lang="fi-FI" dirty="0"/>
              <a:t>tiedonhaun vaiheet alkaen aiheen hahmottamisesta ja päätyen tiedon käyttämiseen</a:t>
            </a:r>
          </a:p>
          <a:p>
            <a:r>
              <a:rPr lang="fi-FI" dirty="0"/>
              <a:t>Lisäksi Moodlessa on materiaalia keskeisimmistä tietokannoista ja viitteidenhallintajärjestelmistä</a:t>
            </a:r>
          </a:p>
        </p:txBody>
      </p:sp>
    </p:spTree>
    <p:extLst>
      <p:ext uri="{BB962C8B-B14F-4D97-AF65-F5344CB8AC3E}">
        <p14:creationId xmlns:p14="http://schemas.microsoft.com/office/powerpoint/2010/main" val="357992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4B26-9048-140F-CE69-29A6D58A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Ennakkotehtävä ja työpajat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85BED-4507-E393-9288-E2651D8D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/>
              <a:t>Ennakkotehtävä</a:t>
            </a:r>
            <a:endParaRPr lang="en-US" sz="2000" dirty="0"/>
          </a:p>
          <a:p>
            <a:pPr lvl="1"/>
            <a:r>
              <a:rPr lang="en-US" sz="1700" dirty="0" err="1"/>
              <a:t>Kuvaile</a:t>
            </a:r>
            <a:r>
              <a:rPr lang="en-US" sz="1700" dirty="0"/>
              <a:t> </a:t>
            </a:r>
            <a:r>
              <a:rPr lang="en-US" sz="1700" dirty="0" err="1"/>
              <a:t>oma</a:t>
            </a:r>
            <a:r>
              <a:rPr lang="en-US" sz="1700" dirty="0"/>
              <a:t> </a:t>
            </a:r>
            <a:r>
              <a:rPr lang="en-US" sz="1700" dirty="0" err="1"/>
              <a:t>tutkimusongelmasi</a:t>
            </a:r>
            <a:r>
              <a:rPr lang="en-US" sz="1700" dirty="0"/>
              <a:t> ja </a:t>
            </a:r>
            <a:r>
              <a:rPr lang="en-US" sz="1700" dirty="0" err="1"/>
              <a:t>aiheesi</a:t>
            </a:r>
            <a:r>
              <a:rPr lang="en-US" sz="1700" dirty="0"/>
              <a:t> ja </a:t>
            </a:r>
            <a:r>
              <a:rPr lang="en-US" sz="1700" dirty="0" err="1"/>
              <a:t>listaa</a:t>
            </a:r>
            <a:r>
              <a:rPr lang="en-US" sz="1700" dirty="0"/>
              <a:t> </a:t>
            </a:r>
            <a:r>
              <a:rPr lang="en-US" sz="1700" dirty="0" err="1"/>
              <a:t>sopivia</a:t>
            </a:r>
            <a:r>
              <a:rPr lang="en-US" sz="1700" dirty="0"/>
              <a:t> </a:t>
            </a:r>
            <a:r>
              <a:rPr lang="en-US" sz="1700" dirty="0" err="1"/>
              <a:t>hakusanoja</a:t>
            </a:r>
            <a:r>
              <a:rPr lang="en-US" sz="1700" dirty="0"/>
              <a:t>. </a:t>
            </a:r>
            <a:r>
              <a:rPr lang="en-US" sz="1700" dirty="0" err="1"/>
              <a:t>Etsi</a:t>
            </a:r>
            <a:r>
              <a:rPr lang="en-US" sz="1700" dirty="0"/>
              <a:t> </a:t>
            </a:r>
            <a:r>
              <a:rPr lang="en-US" sz="1700" dirty="0" err="1"/>
              <a:t>tieteellisiä</a:t>
            </a:r>
            <a:r>
              <a:rPr lang="en-US" sz="1700" dirty="0"/>
              <a:t> </a:t>
            </a:r>
            <a:r>
              <a:rPr lang="en-US" sz="1700" dirty="0" err="1"/>
              <a:t>lähteitä</a:t>
            </a:r>
            <a:r>
              <a:rPr lang="en-US" sz="1700" dirty="0"/>
              <a:t> </a:t>
            </a:r>
            <a:r>
              <a:rPr lang="en-US" sz="1700" dirty="0" err="1"/>
              <a:t>omasta</a:t>
            </a:r>
            <a:r>
              <a:rPr lang="en-US" sz="1700" dirty="0"/>
              <a:t> </a:t>
            </a:r>
            <a:r>
              <a:rPr lang="en-US" sz="1700" dirty="0" err="1"/>
              <a:t>aiheestasi</a:t>
            </a:r>
            <a:r>
              <a:rPr lang="en-US" sz="1700" dirty="0"/>
              <a:t>.</a:t>
            </a:r>
          </a:p>
          <a:p>
            <a:pPr lvl="1"/>
            <a:r>
              <a:rPr lang="en-US" sz="1700" dirty="0" err="1"/>
              <a:t>Mistä</a:t>
            </a:r>
            <a:r>
              <a:rPr lang="en-US" sz="1700" dirty="0"/>
              <a:t> </a:t>
            </a:r>
            <a:r>
              <a:rPr lang="en-US" sz="1700" dirty="0" err="1"/>
              <a:t>tietokannoista</a:t>
            </a:r>
            <a:r>
              <a:rPr lang="en-US" sz="1700" dirty="0"/>
              <a:t> </a:t>
            </a:r>
            <a:r>
              <a:rPr lang="en-US" sz="1700" dirty="0" err="1"/>
              <a:t>etsit</a:t>
            </a:r>
            <a:r>
              <a:rPr lang="en-US" sz="1700" dirty="0"/>
              <a:t>? (</a:t>
            </a:r>
            <a:r>
              <a:rPr lang="en-US" sz="1700" dirty="0" err="1"/>
              <a:t>monivalinta</a:t>
            </a:r>
            <a:r>
              <a:rPr lang="en-US" sz="1700" dirty="0"/>
              <a:t>)</a:t>
            </a:r>
          </a:p>
          <a:p>
            <a:pPr lvl="1"/>
            <a:r>
              <a:rPr lang="en-US" sz="1700" dirty="0" err="1"/>
              <a:t>Listaa</a:t>
            </a:r>
            <a:r>
              <a:rPr lang="en-US" sz="1700" dirty="0"/>
              <a:t> </a:t>
            </a:r>
            <a:r>
              <a:rPr lang="en-US" sz="1700" dirty="0" err="1"/>
              <a:t>Harvardin</a:t>
            </a:r>
            <a:r>
              <a:rPr lang="en-US" sz="1700" dirty="0"/>
              <a:t> </a:t>
            </a:r>
            <a:r>
              <a:rPr lang="en-US" sz="1700" dirty="0" err="1"/>
              <a:t>järjestelmän</a:t>
            </a:r>
            <a:r>
              <a:rPr lang="en-US" sz="1700" dirty="0"/>
              <a:t> </a:t>
            </a:r>
            <a:r>
              <a:rPr lang="en-US" sz="1700" dirty="0" err="1"/>
              <a:t>mukaisesti</a:t>
            </a:r>
            <a:r>
              <a:rPr lang="en-US" sz="1700" dirty="0"/>
              <a:t> </a:t>
            </a:r>
            <a:r>
              <a:rPr lang="en-US" sz="1700" dirty="0" err="1"/>
              <a:t>viisi</a:t>
            </a:r>
            <a:r>
              <a:rPr lang="en-US" sz="1700" dirty="0"/>
              <a:t> </a:t>
            </a:r>
            <a:r>
              <a:rPr lang="en-US" sz="1700" dirty="0" err="1"/>
              <a:t>löytämääsi</a:t>
            </a:r>
            <a:r>
              <a:rPr lang="en-US" sz="1700" dirty="0"/>
              <a:t> </a:t>
            </a:r>
            <a:r>
              <a:rPr lang="en-US" sz="1700" dirty="0" err="1"/>
              <a:t>lähdettä</a:t>
            </a:r>
            <a:endParaRPr lang="en-US" sz="1700" dirty="0"/>
          </a:p>
          <a:p>
            <a:pPr lvl="1"/>
            <a:r>
              <a:rPr lang="en-US" sz="1700" dirty="0" err="1"/>
              <a:t>Miten</a:t>
            </a:r>
            <a:r>
              <a:rPr lang="en-US" sz="1700" dirty="0"/>
              <a:t> </a:t>
            </a:r>
            <a:r>
              <a:rPr lang="en-US" sz="1700" dirty="0" err="1"/>
              <a:t>teet</a:t>
            </a:r>
            <a:r>
              <a:rPr lang="en-US" sz="1700" dirty="0"/>
              <a:t> </a:t>
            </a:r>
            <a:r>
              <a:rPr lang="en-US" sz="1700" dirty="0" err="1"/>
              <a:t>lähdeviitteet</a:t>
            </a:r>
            <a:r>
              <a:rPr lang="en-US" sz="1700" dirty="0"/>
              <a:t> (</a:t>
            </a:r>
            <a:r>
              <a:rPr lang="en-US" sz="1700" dirty="0" err="1"/>
              <a:t>monivalinta</a:t>
            </a:r>
            <a:r>
              <a:rPr lang="en-US" sz="1700" dirty="0"/>
              <a:t>)</a:t>
            </a:r>
          </a:p>
          <a:p>
            <a:r>
              <a:rPr lang="en-US" sz="2000" dirty="0" err="1"/>
              <a:t>Työpaja</a:t>
            </a:r>
            <a:r>
              <a:rPr lang="en-US" sz="2000" dirty="0"/>
              <a:t>(t) </a:t>
            </a:r>
            <a:r>
              <a:rPr lang="en-US" sz="2000" dirty="0" err="1"/>
              <a:t>sisältävät</a:t>
            </a:r>
            <a:r>
              <a:rPr lang="en-US" sz="2000" dirty="0"/>
              <a:t> </a:t>
            </a:r>
          </a:p>
          <a:p>
            <a:pPr lvl="1"/>
            <a:r>
              <a:rPr lang="en-US" sz="1700" dirty="0" err="1"/>
              <a:t>työpajan</a:t>
            </a:r>
            <a:r>
              <a:rPr lang="en-US" sz="1700" dirty="0"/>
              <a:t> </a:t>
            </a:r>
            <a:r>
              <a:rPr lang="en-US" sz="1700" dirty="0" err="1"/>
              <a:t>sisältö</a:t>
            </a:r>
            <a:r>
              <a:rPr lang="en-US" sz="1700" dirty="0"/>
              <a:t> </a:t>
            </a:r>
            <a:r>
              <a:rPr lang="en-US" sz="1700" dirty="0" err="1"/>
              <a:t>määräytyy</a:t>
            </a:r>
            <a:r>
              <a:rPr lang="en-US" sz="1700" dirty="0"/>
              <a:t> </a:t>
            </a:r>
            <a:r>
              <a:rPr lang="en-US" sz="1700" dirty="0" err="1"/>
              <a:t>ennakkotehtävistä</a:t>
            </a:r>
            <a:r>
              <a:rPr lang="en-US" sz="1700" dirty="0"/>
              <a:t> </a:t>
            </a:r>
            <a:r>
              <a:rPr lang="en-US" sz="1700" dirty="0" err="1"/>
              <a:t>nousevien</a:t>
            </a:r>
            <a:r>
              <a:rPr lang="en-US" sz="1700" dirty="0"/>
              <a:t> </a:t>
            </a:r>
            <a:r>
              <a:rPr lang="en-US" sz="1700" dirty="0" err="1"/>
              <a:t>osaamistarpeiden</a:t>
            </a:r>
            <a:r>
              <a:rPr lang="en-US" sz="1700" dirty="0"/>
              <a:t> </a:t>
            </a:r>
            <a:r>
              <a:rPr lang="en-US" sz="1700" dirty="0" err="1"/>
              <a:t>perusteella</a:t>
            </a:r>
            <a:endParaRPr lang="en-US" sz="1700" dirty="0"/>
          </a:p>
          <a:p>
            <a:pPr lvl="1"/>
            <a:r>
              <a:rPr lang="en-US" sz="1700" dirty="0" err="1"/>
              <a:t>palaute</a:t>
            </a:r>
            <a:r>
              <a:rPr lang="en-US" sz="1700" dirty="0"/>
              <a:t> </a:t>
            </a:r>
            <a:r>
              <a:rPr lang="en-US" sz="1700" dirty="0" err="1"/>
              <a:t>ennakkotehtävistä</a:t>
            </a:r>
            <a:r>
              <a:rPr lang="en-US" sz="1700" dirty="0"/>
              <a:t> </a:t>
            </a:r>
            <a:r>
              <a:rPr lang="en-US" sz="1700" dirty="0" err="1"/>
              <a:t>diojen</a:t>
            </a:r>
            <a:r>
              <a:rPr lang="en-US" sz="1700" dirty="0"/>
              <a:t> </a:t>
            </a:r>
            <a:r>
              <a:rPr lang="en-US" sz="1700" dirty="0" err="1"/>
              <a:t>avulla</a:t>
            </a:r>
            <a:r>
              <a:rPr lang="en-US" sz="1700" dirty="0"/>
              <a:t>, </a:t>
            </a:r>
            <a:r>
              <a:rPr lang="en-US" sz="1700" dirty="0" err="1"/>
              <a:t>mitä</a:t>
            </a:r>
            <a:r>
              <a:rPr lang="en-US" sz="1700" dirty="0"/>
              <a:t> </a:t>
            </a:r>
            <a:r>
              <a:rPr lang="en-US" sz="1700" dirty="0" err="1"/>
              <a:t>asioita</a:t>
            </a:r>
            <a:r>
              <a:rPr lang="en-US" sz="1700" dirty="0"/>
              <a:t> </a:t>
            </a:r>
            <a:r>
              <a:rPr lang="en-US" sz="1700" dirty="0" err="1"/>
              <a:t>olisi</a:t>
            </a:r>
            <a:r>
              <a:rPr lang="en-US" sz="1700" dirty="0"/>
              <a:t> </a:t>
            </a:r>
            <a:r>
              <a:rPr lang="en-US" sz="1700" dirty="0" err="1"/>
              <a:t>syytä</a:t>
            </a:r>
            <a:r>
              <a:rPr lang="en-US" sz="1700" dirty="0"/>
              <a:t> </a:t>
            </a:r>
            <a:r>
              <a:rPr lang="en-US" sz="1700" dirty="0" err="1"/>
              <a:t>käsitellä</a:t>
            </a:r>
            <a:r>
              <a:rPr lang="en-US" sz="1700" dirty="0"/>
              <a:t>/</a:t>
            </a:r>
            <a:r>
              <a:rPr lang="en-US" sz="1700" dirty="0" err="1"/>
              <a:t>kerrata</a:t>
            </a:r>
            <a:endParaRPr lang="en-US" sz="1700" dirty="0"/>
          </a:p>
          <a:p>
            <a:pPr lvl="1"/>
            <a:r>
              <a:rPr lang="en-US" sz="1700" dirty="0" err="1"/>
              <a:t>hakudemot</a:t>
            </a:r>
            <a:r>
              <a:rPr lang="en-US" sz="1700" dirty="0"/>
              <a:t> </a:t>
            </a:r>
            <a:r>
              <a:rPr lang="en-US" sz="1700" dirty="0" err="1"/>
              <a:t>Primosta</a:t>
            </a:r>
            <a:r>
              <a:rPr lang="en-US" sz="1700" dirty="0"/>
              <a:t> ja </a:t>
            </a:r>
            <a:r>
              <a:rPr lang="en-US" sz="1700" dirty="0" err="1"/>
              <a:t>Scopuksesta</a:t>
            </a:r>
            <a:r>
              <a:rPr lang="en-US" sz="1700" dirty="0"/>
              <a:t>, </a:t>
            </a:r>
            <a:r>
              <a:rPr lang="en-US" sz="1700" dirty="0" err="1"/>
              <a:t>tarpeen</a:t>
            </a:r>
            <a:r>
              <a:rPr lang="en-US" sz="1700" dirty="0"/>
              <a:t> </a:t>
            </a:r>
            <a:r>
              <a:rPr lang="en-US" sz="1700" dirty="0" err="1"/>
              <a:t>mukaan</a:t>
            </a:r>
            <a:r>
              <a:rPr lang="en-US" sz="1700" dirty="0"/>
              <a:t> </a:t>
            </a:r>
            <a:r>
              <a:rPr lang="en-US" sz="1700" dirty="0" err="1"/>
              <a:t>muista</a:t>
            </a:r>
            <a:r>
              <a:rPr lang="en-US" sz="1700" dirty="0"/>
              <a:t> </a:t>
            </a:r>
            <a:r>
              <a:rPr lang="en-US" sz="1700" dirty="0" err="1"/>
              <a:t>tietokannoista</a:t>
            </a:r>
            <a:endParaRPr lang="en-US" sz="1700" dirty="0"/>
          </a:p>
          <a:p>
            <a:pPr lvl="1"/>
            <a:r>
              <a:rPr lang="en-US" sz="1700" dirty="0" err="1"/>
              <a:t>viittaaminen</a:t>
            </a:r>
            <a:r>
              <a:rPr lang="en-US" sz="1700" dirty="0"/>
              <a:t> ja </a:t>
            </a:r>
            <a:r>
              <a:rPr lang="en-US" sz="1700" dirty="0" err="1"/>
              <a:t>viitteidenhallinta</a:t>
            </a:r>
            <a:endParaRPr lang="en-US" sz="1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72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7F16-AEF1-D11C-BE0F-6EFBE3C8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Palaute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ED32C-FA28-8E33-F544-3A5BA5082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ennakkomateriaali, erityisesti Tiedonhankinnan opas, koettiin hyödylliseksi</a:t>
            </a:r>
          </a:p>
          <a:p>
            <a:r>
              <a:rPr lang="fi-FI" dirty="0"/>
              <a:t>itsearviointi IL-taitojen kehittymisestä hyvää (3,4 asteikolla 1-4)</a:t>
            </a:r>
          </a:p>
          <a:p>
            <a:r>
              <a:rPr lang="fi-FI" dirty="0"/>
              <a:t>kokeiltu ryhmätyöskentelyä sisältävää työpajaa</a:t>
            </a:r>
          </a:p>
          <a:p>
            <a:pPr lvl="1"/>
            <a:r>
              <a:rPr lang="fi-FI" dirty="0"/>
              <a:t>palaute kaksijakoista, jotkut pitivät ryhmätöistä, moni ei kokenut yhtä hyödylliseksi kuin työpajan muuta sisältöä</a:t>
            </a:r>
          </a:p>
          <a:p>
            <a:r>
              <a:rPr lang="fi-FI" dirty="0"/>
              <a:t>muutettu ryhmätyöskentely itsenäiseksi työskentelyksi</a:t>
            </a:r>
          </a:p>
          <a:p>
            <a:pPr lvl="1"/>
            <a:r>
              <a:rPr lang="fi-FI" dirty="0"/>
              <a:t>palaute parempaa, itsenäinen tiedonhaku oli hyödyllistä ja tauotus selkeytti rakennetta</a:t>
            </a:r>
          </a:p>
          <a:p>
            <a:r>
              <a:rPr lang="fi-FI" dirty="0"/>
              <a:t>palaute kerätty </a:t>
            </a:r>
            <a:r>
              <a:rPr lang="fi-FI" dirty="0" err="1"/>
              <a:t>webropolin</a:t>
            </a:r>
            <a:r>
              <a:rPr lang="fi-FI" dirty="0"/>
              <a:t> avulla</a:t>
            </a:r>
          </a:p>
        </p:txBody>
      </p:sp>
    </p:spTree>
    <p:extLst>
      <p:ext uri="{BB962C8B-B14F-4D97-AF65-F5344CB8AC3E}">
        <p14:creationId xmlns:p14="http://schemas.microsoft.com/office/powerpoint/2010/main" val="44164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06E3-7D8D-3146-B556-EDA5A74A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Vaikuttavuus? case: konetekniikka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D574F-07E6-ECE2-079B-AB774193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ennakkomateriaali, -tehtävät ja työpajat antavat opiskelijoille valmiuden tieteellisten aineistojen löytämiseen</a:t>
            </a:r>
          </a:p>
          <a:p>
            <a:r>
              <a:rPr lang="fi-FI" dirty="0"/>
              <a:t>tarkasteltaessa valmiiden kandidaatintöiden lähdeluetteloja, nähdään kuitenkin että </a:t>
            </a:r>
            <a:r>
              <a:rPr lang="fi-FI" dirty="0" err="1"/>
              <a:t>lähteistössä</a:t>
            </a:r>
            <a:r>
              <a:rPr lang="fi-FI" dirty="0"/>
              <a:t> on myös paljon muita kuin tieteellisiä lähteitä</a:t>
            </a:r>
          </a:p>
          <a:p>
            <a:r>
              <a:rPr lang="fi-FI" dirty="0"/>
              <a:t>kandidaatintöiden käytännönläheisyys edellyttää myös muunlaista kuin tieteellistä lähdeaineistoa</a:t>
            </a:r>
          </a:p>
        </p:txBody>
      </p:sp>
    </p:spTree>
    <p:extLst>
      <p:ext uri="{BB962C8B-B14F-4D97-AF65-F5344CB8AC3E}">
        <p14:creationId xmlns:p14="http://schemas.microsoft.com/office/powerpoint/2010/main" val="725239749"/>
      </p:ext>
    </p:extLst>
  </p:cSld>
  <p:clrMapOvr>
    <a:masterClrMapping/>
  </p:clrMapOvr>
</p:sld>
</file>

<file path=ppt/theme/theme1.xml><?xml version="1.0" encoding="utf-8"?>
<a:theme xmlns:a="http://schemas.openxmlformats.org/drawingml/2006/main" name="LUT Presentation | Black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A453FF31-0976-1343-ADEF-EA9FDE14B3DD}" vid="{FF4D11F6-A01B-1942-B8F1-A3EC005E9700}"/>
    </a:ext>
  </a:extLst>
</a:theme>
</file>

<file path=ppt/theme/theme2.xml><?xml version="1.0" encoding="utf-8"?>
<a:theme xmlns:a="http://schemas.openxmlformats.org/drawingml/2006/main" name="LUT Presentation | White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A453FF31-0976-1343-ADEF-EA9FDE14B3DD}" vid="{A0E19E84-7B35-0747-9A4E-97DA0F41374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73C9E9579B34E8C27532A06ED9529" ma:contentTypeVersion="3" ma:contentTypeDescription="Create a new document." ma:contentTypeScope="" ma:versionID="eb2f2b1c4fe305ab64dcbfc9294311a2">
  <xsd:schema xmlns:xsd="http://www.w3.org/2001/XMLSchema" xmlns:xs="http://www.w3.org/2001/XMLSchema" xmlns:p="http://schemas.microsoft.com/office/2006/metadata/properties" xmlns:ns2="4ea33190-ec80-4ce7-8450-43410109a32d" targetNamespace="http://schemas.microsoft.com/office/2006/metadata/properties" ma:root="true" ma:fieldsID="be1cf4d1091bc6248bd99e1a29b97245" ns2:_="">
    <xsd:import namespace="4ea33190-ec80-4ce7-8450-43410109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33190-ec80-4ce7-8450-43410109a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8189D-FE94-4C3C-BE92-5921C6E5D051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60501af-f85d-4bf7-b615-e4522cc7c3ae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CA1E9D-216F-4084-A78D-5990FEA8E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33190-ec80-4ce7-8450-43410109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D8187B-65EB-4AA9-89E6-C310C8DBED0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d97530e-8f27-4137-a2a9-5cb4dcf26f2e}" enabled="0" method="" siteId="{9d97530e-8f27-4137-a2a9-5cb4dcf26f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LUT-ppt-template</Template>
  <TotalTime>89</TotalTime>
  <Words>334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LUT Presentation | Black</vt:lpstr>
      <vt:lpstr>LUT Presentation | White</vt:lpstr>
      <vt:lpstr>Tiedonhankinnan työpajat luokasta verkkoon,  muttei takaisin?</vt:lpstr>
      <vt:lpstr>informaatiolukutaitokehys LUTissa</vt:lpstr>
      <vt:lpstr>Kandivaiheen tiedonhankinnan opetus LUTissa</vt:lpstr>
      <vt:lpstr>ennakkomateriaali</vt:lpstr>
      <vt:lpstr>Ennakkotehtävä ja työpajat</vt:lpstr>
      <vt:lpstr>Palaute</vt:lpstr>
      <vt:lpstr>Vaikuttavuus? case: konetekniikka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Terhi Kuisma</dc:creator>
  <cp:lastModifiedBy>Riikka Sinisalo</cp:lastModifiedBy>
  <cp:revision>3</cp:revision>
  <dcterms:created xsi:type="dcterms:W3CDTF">2021-10-18T08:02:29Z</dcterms:created>
  <dcterms:modified xsi:type="dcterms:W3CDTF">2023-11-13T11:09:03Z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0x01010048F73C9E9579B34E8C27532A06ED9529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</Properties>
</file>