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60" r:id="rId1"/>
  </p:sldMasterIdLst>
  <p:notesMasterIdLst>
    <p:notesMasterId r:id="rId25"/>
  </p:notesMasterIdLst>
  <p:handoutMasterIdLst>
    <p:handoutMasterId r:id="rId26"/>
  </p:handoutMasterIdLst>
  <p:sldIdLst>
    <p:sldId id="257" r:id="rId2"/>
    <p:sldId id="266" r:id="rId3"/>
    <p:sldId id="259" r:id="rId4"/>
    <p:sldId id="260" r:id="rId5"/>
    <p:sldId id="261" r:id="rId6"/>
    <p:sldId id="262" r:id="rId7"/>
    <p:sldId id="263" r:id="rId8"/>
    <p:sldId id="264" r:id="rId9"/>
    <p:sldId id="265" r:id="rId10"/>
    <p:sldId id="268" r:id="rId11"/>
    <p:sldId id="269" r:id="rId12"/>
    <p:sldId id="270" r:id="rId13"/>
    <p:sldId id="273" r:id="rId14"/>
    <p:sldId id="274" r:id="rId15"/>
    <p:sldId id="281" r:id="rId16"/>
    <p:sldId id="272" r:id="rId17"/>
    <p:sldId id="267" r:id="rId18"/>
    <p:sldId id="271" r:id="rId19"/>
    <p:sldId id="278" r:id="rId20"/>
    <p:sldId id="275" r:id="rId21"/>
    <p:sldId id="276" r:id="rId22"/>
    <p:sldId id="277" r:id="rId23"/>
    <p:sldId id="280" r:id="rId24"/>
  </p:sldIdLst>
  <p:sldSz cx="9144000" cy="5715000" type="screen16x10"/>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167">
          <p15:clr>
            <a:srgbClr val="A4A3A4"/>
          </p15:clr>
        </p15:guide>
        <p15:guide id="2" orient="horz" pos="3070">
          <p15:clr>
            <a:srgbClr val="A4A3A4"/>
          </p15:clr>
        </p15:guide>
        <p15:guide id="3" pos="295">
          <p15:clr>
            <a:srgbClr val="A4A3A4"/>
          </p15:clr>
        </p15:guide>
        <p15:guide id="4" pos="546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3340"/>
    <a:srgbClr val="FFCD00"/>
    <a:srgbClr val="005EB8"/>
    <a:srgbClr val="FFCDB8"/>
    <a:srgbClr val="FFCF06"/>
    <a:srgbClr val="F8C704"/>
    <a:srgbClr val="EFC002"/>
    <a:srgbClr val="00A8B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Objects="1">
      <p:cViewPr varScale="1">
        <p:scale>
          <a:sx n="90" d="100"/>
          <a:sy n="90" d="100"/>
        </p:scale>
        <p:origin x="714" y="90"/>
      </p:cViewPr>
      <p:guideLst>
        <p:guide orient="horz" pos="167"/>
        <p:guide orient="horz" pos="3070"/>
        <p:guide pos="295"/>
        <p:guide pos="5465"/>
      </p:guideLst>
    </p:cSldViewPr>
  </p:slideViewPr>
  <p:notesTextViewPr>
    <p:cViewPr>
      <p:scale>
        <a:sx n="100" d="100"/>
        <a:sy n="100" d="100"/>
      </p:scale>
      <p:origin x="0" y="0"/>
    </p:cViewPr>
  </p:notesTextViewPr>
  <p:sorterViewPr>
    <p:cViewPr>
      <p:scale>
        <a:sx n="184" d="100"/>
        <a:sy n="184"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fi-FI"/>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939D04D9-2D90-E741-8C77-A958108973E5}" type="datetimeFigureOut">
              <a:rPr lang="en-US"/>
              <a:pPr>
                <a:defRPr/>
              </a:pPr>
              <a:t>4/10/2017</a:t>
            </a:fld>
            <a:endParaRPr lang="fi-FI"/>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fi-FI"/>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381337A6-C487-9645-B543-6BBD05A1D191}" type="slidenum">
              <a:rPr lang="fi-FI"/>
              <a:pPr>
                <a:defRPr/>
              </a:pPr>
              <a:t>‹#›</a:t>
            </a:fld>
            <a:endParaRPr lang="fi-FI"/>
          </a:p>
        </p:txBody>
      </p:sp>
    </p:spTree>
    <p:extLst>
      <p:ext uri="{BB962C8B-B14F-4D97-AF65-F5344CB8AC3E}">
        <p14:creationId xmlns:p14="http://schemas.microsoft.com/office/powerpoint/2010/main" val="382453935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ＭＳ Ｐゴシック" charset="-128"/>
                <a:cs typeface="ＭＳ Ｐゴシック" charset="-128"/>
              </a:defRPr>
            </a:lvl1pPr>
          </a:lstStyle>
          <a:p>
            <a:pPr>
              <a:defRPr/>
            </a:pPr>
            <a:endParaRPr lang="fi-FI"/>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1FE7B0BA-8FA8-3A4A-9820-CF1299A8B616}" type="datetime1">
              <a:rPr lang="fi-FI"/>
              <a:pPr>
                <a:defRPr/>
              </a:pPr>
              <a:t>10.4.2017</a:t>
            </a:fld>
            <a:endParaRPr lang="fi-FI"/>
          </a:p>
        </p:txBody>
      </p:sp>
      <p:sp>
        <p:nvSpPr>
          <p:cNvPr id="4" name="Slide Image Placeholder 3"/>
          <p:cNvSpPr>
            <a:spLocks noGrp="1" noRot="1" noChangeAspect="1"/>
          </p:cNvSpPr>
          <p:nvPr>
            <p:ph type="sldImg" idx="2"/>
          </p:nvPr>
        </p:nvSpPr>
        <p:spPr>
          <a:xfrm>
            <a:off x="685800" y="685800"/>
            <a:ext cx="5486400" cy="3429000"/>
          </a:xfrm>
          <a:prstGeom prst="rect">
            <a:avLst/>
          </a:prstGeom>
          <a:noFill/>
          <a:ln w="12700">
            <a:solidFill>
              <a:prstClr val="black"/>
            </a:solidFill>
          </a:ln>
        </p:spPr>
        <p:txBody>
          <a:bodyPr vert="horz" lIns="91440" tIns="45720" rIns="91440" bIns="45720" rtlCol="0" anchor="ctr"/>
          <a:lstStyle/>
          <a:p>
            <a:pPr lvl="0"/>
            <a:endParaRPr lang="fi-FI"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i-FI" noProof="0" smtClean="0"/>
              <a:t>Click to edit Master text styles</a:t>
            </a:r>
          </a:p>
          <a:p>
            <a:pPr lvl="1"/>
            <a:r>
              <a:rPr lang="fi-FI" noProof="0" smtClean="0"/>
              <a:t>Second level</a:t>
            </a:r>
          </a:p>
          <a:p>
            <a:pPr lvl="2"/>
            <a:r>
              <a:rPr lang="fi-FI" noProof="0" smtClean="0"/>
              <a:t>Third level</a:t>
            </a:r>
          </a:p>
          <a:p>
            <a:pPr lvl="3"/>
            <a:r>
              <a:rPr lang="fi-FI" noProof="0" smtClean="0"/>
              <a:t>Fourth level</a:t>
            </a:r>
          </a:p>
          <a:p>
            <a:pPr lvl="4"/>
            <a:r>
              <a:rPr lang="fi-FI"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ea typeface="ＭＳ Ｐゴシック" charset="-128"/>
                <a:cs typeface="ＭＳ Ｐゴシック" charset="-128"/>
              </a:defRPr>
            </a:lvl1pPr>
          </a:lstStyle>
          <a:p>
            <a:pPr>
              <a:defRPr/>
            </a:pPr>
            <a:endParaRPr lang="fi-FI"/>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D66A5FF2-0573-2649-A39A-26FA52E05379}" type="slidenum">
              <a:rPr lang="fi-FI"/>
              <a:pPr>
                <a:defRPr/>
              </a:pPr>
              <a:t>‹#›</a:t>
            </a:fld>
            <a:endParaRPr lang="fi-FI"/>
          </a:p>
        </p:txBody>
      </p:sp>
    </p:spTree>
    <p:extLst>
      <p:ext uri="{BB962C8B-B14F-4D97-AF65-F5344CB8AC3E}">
        <p14:creationId xmlns:p14="http://schemas.microsoft.com/office/powerpoint/2010/main" val="3097291381"/>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Blue">
    <p:bg>
      <p:bgPr>
        <a:solidFill>
          <a:srgbClr val="005EB8"/>
        </a:solidFill>
        <a:effectLst/>
      </p:bgPr>
    </p:bg>
    <p:spTree>
      <p:nvGrpSpPr>
        <p:cNvPr id="1" name=""/>
        <p:cNvGrpSpPr/>
        <p:nvPr/>
      </p:nvGrpSpPr>
      <p:grpSpPr>
        <a:xfrm>
          <a:off x="0" y="0"/>
          <a:ext cx="0" cy="0"/>
          <a:chOff x="0" y="0"/>
          <a:chExt cx="0" cy="0"/>
        </a:xfrm>
      </p:grpSpPr>
      <p:sp>
        <p:nvSpPr>
          <p:cNvPr id="5" name="Title 1"/>
          <p:cNvSpPr>
            <a:spLocks noGrp="1"/>
          </p:cNvSpPr>
          <p:nvPr>
            <p:ph type="ctrTitle"/>
          </p:nvPr>
        </p:nvSpPr>
        <p:spPr>
          <a:xfrm>
            <a:off x="468313" y="1417340"/>
            <a:ext cx="8207375" cy="2952000"/>
          </a:xfrm>
          <a:prstGeom prst="rect">
            <a:avLst/>
          </a:prstGeom>
        </p:spPr>
        <p:txBody>
          <a:bodyPr lIns="0" tIns="0" rIns="0" bIns="0" anchor="b" anchorCtr="0">
            <a:noAutofit/>
          </a:bodyPr>
          <a:lstStyle>
            <a:lvl1pPr algn="l">
              <a:lnSpc>
                <a:spcPct val="80000"/>
              </a:lnSpc>
              <a:defRPr sz="7200" b="1" spc="-200">
                <a:solidFill>
                  <a:schemeClr val="bg1"/>
                </a:solidFill>
              </a:defRPr>
            </a:lvl1pPr>
          </a:lstStyle>
          <a:p>
            <a:r>
              <a:rPr lang="en-US" smtClean="0"/>
              <a:t>Click to edit Master title style</a:t>
            </a:r>
            <a:endParaRPr lang="en-US" dirty="0"/>
          </a:p>
        </p:txBody>
      </p:sp>
      <p:sp>
        <p:nvSpPr>
          <p:cNvPr id="6" name="Subtitle 2"/>
          <p:cNvSpPr>
            <a:spLocks noGrp="1"/>
          </p:cNvSpPr>
          <p:nvPr>
            <p:ph type="subTitle" idx="1"/>
          </p:nvPr>
        </p:nvSpPr>
        <p:spPr>
          <a:xfrm>
            <a:off x="468314" y="4429748"/>
            <a:ext cx="5495420" cy="660000"/>
          </a:xfrm>
          <a:prstGeom prst="rect">
            <a:avLst/>
          </a:prstGeom>
        </p:spPr>
        <p:txBody>
          <a:bodyPr lIns="0" tIns="0" rIns="0" bIns="0" anchor="t">
            <a:normAutofit/>
          </a:bodyPr>
          <a:lstStyle>
            <a:lvl1pPr marL="0" indent="0" algn="l">
              <a:spcBef>
                <a:spcPts val="0"/>
              </a:spcBef>
              <a:buNone/>
              <a:defRPr sz="1600" i="1">
                <a:solidFill>
                  <a:schemeClr val="bg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7"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00" y="0"/>
            <a:ext cx="1654175" cy="1516063"/>
          </a:xfrm>
          <a:prstGeom prst="rect">
            <a:avLst/>
          </a:prstGeom>
        </p:spPr>
      </p:pic>
    </p:spTree>
    <p:extLst>
      <p:ext uri="{BB962C8B-B14F-4D97-AF65-F5344CB8AC3E}">
        <p14:creationId xmlns:p14="http://schemas.microsoft.com/office/powerpoint/2010/main" val="407110657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ver Blue Image">
    <p:spTree>
      <p:nvGrpSpPr>
        <p:cNvPr id="1" name=""/>
        <p:cNvGrpSpPr/>
        <p:nvPr/>
      </p:nvGrpSpPr>
      <p:grpSpPr>
        <a:xfrm>
          <a:off x="0" y="0"/>
          <a:ext cx="0" cy="0"/>
          <a:chOff x="0" y="0"/>
          <a:chExt cx="0" cy="0"/>
        </a:xfrm>
      </p:grpSpPr>
      <p:sp>
        <p:nvSpPr>
          <p:cNvPr id="16" name="Title 1"/>
          <p:cNvSpPr>
            <a:spLocks noGrp="1"/>
          </p:cNvSpPr>
          <p:nvPr>
            <p:ph type="ctrTitle"/>
          </p:nvPr>
        </p:nvSpPr>
        <p:spPr>
          <a:xfrm>
            <a:off x="468313" y="1657740"/>
            <a:ext cx="3319477" cy="2694083"/>
          </a:xfrm>
          <a:prstGeom prst="rect">
            <a:avLst/>
          </a:prstGeom>
        </p:spPr>
        <p:txBody>
          <a:bodyPr lIns="0" tIns="0" rIns="0" bIns="0" anchor="t">
            <a:noAutofit/>
          </a:bodyPr>
          <a:lstStyle>
            <a:lvl1pPr algn="l">
              <a:lnSpc>
                <a:spcPct val="80000"/>
              </a:lnSpc>
              <a:defRPr sz="6000" b="1" spc="-200">
                <a:solidFill>
                  <a:srgbClr val="005EB8"/>
                </a:solidFill>
              </a:defRPr>
            </a:lvl1pPr>
          </a:lstStyle>
          <a:p>
            <a:r>
              <a:rPr lang="en-US" smtClean="0"/>
              <a:t>Click to edit Master title style</a:t>
            </a:r>
            <a:endParaRPr lang="en-US" dirty="0"/>
          </a:p>
        </p:txBody>
      </p:sp>
      <p:sp>
        <p:nvSpPr>
          <p:cNvPr id="17" name="Subtitle 2"/>
          <p:cNvSpPr>
            <a:spLocks noGrp="1"/>
          </p:cNvSpPr>
          <p:nvPr>
            <p:ph type="subTitle" idx="1"/>
          </p:nvPr>
        </p:nvSpPr>
        <p:spPr>
          <a:xfrm>
            <a:off x="468313" y="4531740"/>
            <a:ext cx="3319477" cy="486000"/>
          </a:xfrm>
          <a:prstGeom prst="rect">
            <a:avLst/>
          </a:prstGeom>
        </p:spPr>
        <p:txBody>
          <a:bodyPr lIns="0" tIns="0" rIns="0" bIns="0" anchor="t">
            <a:normAutofit/>
          </a:bodyPr>
          <a:lstStyle>
            <a:lvl1pPr marL="0" indent="0" algn="l">
              <a:spcBef>
                <a:spcPts val="0"/>
              </a:spcBef>
              <a:buNone/>
              <a:defRPr sz="1600" i="1">
                <a:solidFill>
                  <a:srgbClr val="928B8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Picture Placeholder 3"/>
          <p:cNvSpPr>
            <a:spLocks noGrp="1"/>
          </p:cNvSpPr>
          <p:nvPr>
            <p:ph type="pic" sz="quarter" idx="10"/>
          </p:nvPr>
        </p:nvSpPr>
        <p:spPr>
          <a:xfrm>
            <a:off x="4349262" y="150000"/>
            <a:ext cx="4629692" cy="5415000"/>
          </a:xfrm>
          <a:prstGeom prst="rect">
            <a:avLst/>
          </a:prstGeom>
        </p:spPr>
        <p:txBody>
          <a:bodyPr vert="horz"/>
          <a:lstStyle/>
          <a:p>
            <a:pPr lvl="0"/>
            <a:r>
              <a:rPr lang="en-US" noProof="0" smtClean="0"/>
              <a:t>Click icon to add picture</a:t>
            </a:r>
            <a:endParaRPr lang="fi-FI" noProof="0"/>
          </a:p>
        </p:txBody>
      </p:sp>
      <p:pic>
        <p:nvPicPr>
          <p:cNvPr id="7"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00" y="0"/>
            <a:ext cx="1654175" cy="1516063"/>
          </a:xfrm>
          <a:prstGeom prst="rect">
            <a:avLst/>
          </a:prstGeom>
        </p:spPr>
      </p:pic>
    </p:spTree>
    <p:extLst>
      <p:ext uri="{BB962C8B-B14F-4D97-AF65-F5344CB8AC3E}">
        <p14:creationId xmlns:p14="http://schemas.microsoft.com/office/powerpoint/2010/main" val="393504598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ver Red Image">
    <p:spTree>
      <p:nvGrpSpPr>
        <p:cNvPr id="1" name=""/>
        <p:cNvGrpSpPr/>
        <p:nvPr/>
      </p:nvGrpSpPr>
      <p:grpSpPr>
        <a:xfrm>
          <a:off x="0" y="0"/>
          <a:ext cx="0" cy="0"/>
          <a:chOff x="0" y="0"/>
          <a:chExt cx="0" cy="0"/>
        </a:xfrm>
      </p:grpSpPr>
      <p:sp>
        <p:nvSpPr>
          <p:cNvPr id="7" name="Picture Placeholder 3"/>
          <p:cNvSpPr>
            <a:spLocks noGrp="1"/>
          </p:cNvSpPr>
          <p:nvPr>
            <p:ph type="pic" sz="quarter" idx="10"/>
          </p:nvPr>
        </p:nvSpPr>
        <p:spPr>
          <a:xfrm>
            <a:off x="4349262" y="150000"/>
            <a:ext cx="4629692" cy="5415000"/>
          </a:xfrm>
          <a:prstGeom prst="rect">
            <a:avLst/>
          </a:prstGeom>
        </p:spPr>
        <p:txBody>
          <a:bodyPr vert="horz"/>
          <a:lstStyle/>
          <a:p>
            <a:pPr lvl="0"/>
            <a:r>
              <a:rPr lang="en-US" noProof="0" smtClean="0"/>
              <a:t>Click icon to add picture</a:t>
            </a:r>
            <a:endParaRPr lang="fi-FI" noProof="0"/>
          </a:p>
        </p:txBody>
      </p:sp>
      <p:sp>
        <p:nvSpPr>
          <p:cNvPr id="6" name="Title 1"/>
          <p:cNvSpPr>
            <a:spLocks noGrp="1"/>
          </p:cNvSpPr>
          <p:nvPr>
            <p:ph type="ctrTitle"/>
          </p:nvPr>
        </p:nvSpPr>
        <p:spPr>
          <a:xfrm>
            <a:off x="468313" y="1657740"/>
            <a:ext cx="3319477" cy="2694083"/>
          </a:xfrm>
          <a:prstGeom prst="rect">
            <a:avLst/>
          </a:prstGeom>
        </p:spPr>
        <p:txBody>
          <a:bodyPr lIns="0" tIns="0" rIns="0" bIns="0" anchor="t">
            <a:noAutofit/>
          </a:bodyPr>
          <a:lstStyle>
            <a:lvl1pPr algn="l">
              <a:lnSpc>
                <a:spcPct val="80000"/>
              </a:lnSpc>
              <a:defRPr sz="6000" b="1" spc="-200">
                <a:solidFill>
                  <a:srgbClr val="EF3340"/>
                </a:solidFill>
              </a:defRPr>
            </a:lvl1pPr>
          </a:lstStyle>
          <a:p>
            <a:r>
              <a:rPr lang="en-US" smtClean="0"/>
              <a:t>Click to edit Master title style</a:t>
            </a:r>
            <a:endParaRPr lang="en-US" dirty="0"/>
          </a:p>
        </p:txBody>
      </p:sp>
      <p:sp>
        <p:nvSpPr>
          <p:cNvPr id="8" name="Subtitle 2"/>
          <p:cNvSpPr>
            <a:spLocks noGrp="1"/>
          </p:cNvSpPr>
          <p:nvPr>
            <p:ph type="subTitle" idx="1"/>
          </p:nvPr>
        </p:nvSpPr>
        <p:spPr>
          <a:xfrm>
            <a:off x="468313" y="4531740"/>
            <a:ext cx="3319477" cy="486000"/>
          </a:xfrm>
          <a:prstGeom prst="rect">
            <a:avLst/>
          </a:prstGeom>
        </p:spPr>
        <p:txBody>
          <a:bodyPr lIns="0" tIns="0" rIns="0" bIns="0" anchor="t">
            <a:normAutofit/>
          </a:bodyPr>
          <a:lstStyle>
            <a:lvl1pPr marL="0" indent="0" algn="l">
              <a:spcBef>
                <a:spcPts val="0"/>
              </a:spcBef>
              <a:buNone/>
              <a:defRPr sz="1600" i="1">
                <a:solidFill>
                  <a:srgbClr val="928B8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9"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00" y="0"/>
            <a:ext cx="1654175" cy="1516063"/>
          </a:xfrm>
          <a:prstGeom prst="rect">
            <a:avLst/>
          </a:prstGeom>
        </p:spPr>
      </p:pic>
    </p:spTree>
    <p:extLst>
      <p:ext uri="{BB962C8B-B14F-4D97-AF65-F5344CB8AC3E}">
        <p14:creationId xmlns:p14="http://schemas.microsoft.com/office/powerpoint/2010/main" val="141884583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ver Yellow Image">
    <p:spTree>
      <p:nvGrpSpPr>
        <p:cNvPr id="1" name=""/>
        <p:cNvGrpSpPr/>
        <p:nvPr/>
      </p:nvGrpSpPr>
      <p:grpSpPr>
        <a:xfrm>
          <a:off x="0" y="0"/>
          <a:ext cx="0" cy="0"/>
          <a:chOff x="0" y="0"/>
          <a:chExt cx="0" cy="0"/>
        </a:xfrm>
      </p:grpSpPr>
      <p:sp>
        <p:nvSpPr>
          <p:cNvPr id="8" name="Picture Placeholder 3"/>
          <p:cNvSpPr>
            <a:spLocks noGrp="1"/>
          </p:cNvSpPr>
          <p:nvPr>
            <p:ph type="pic" sz="quarter" idx="10"/>
          </p:nvPr>
        </p:nvSpPr>
        <p:spPr>
          <a:xfrm>
            <a:off x="4349262" y="150000"/>
            <a:ext cx="4629692" cy="5415000"/>
          </a:xfrm>
          <a:prstGeom prst="rect">
            <a:avLst/>
          </a:prstGeom>
        </p:spPr>
        <p:txBody>
          <a:bodyPr vert="horz"/>
          <a:lstStyle/>
          <a:p>
            <a:pPr lvl="0"/>
            <a:r>
              <a:rPr lang="en-US" noProof="0" smtClean="0"/>
              <a:t>Click icon to add picture</a:t>
            </a:r>
            <a:endParaRPr lang="fi-FI" noProof="0"/>
          </a:p>
        </p:txBody>
      </p:sp>
      <p:sp>
        <p:nvSpPr>
          <p:cNvPr id="6" name="Title 1"/>
          <p:cNvSpPr>
            <a:spLocks noGrp="1"/>
          </p:cNvSpPr>
          <p:nvPr>
            <p:ph type="ctrTitle"/>
          </p:nvPr>
        </p:nvSpPr>
        <p:spPr>
          <a:xfrm>
            <a:off x="468313" y="1633364"/>
            <a:ext cx="3319477" cy="2694083"/>
          </a:xfrm>
          <a:prstGeom prst="rect">
            <a:avLst/>
          </a:prstGeom>
        </p:spPr>
        <p:txBody>
          <a:bodyPr lIns="0" tIns="0" rIns="0" bIns="0" anchor="t">
            <a:noAutofit/>
          </a:bodyPr>
          <a:lstStyle>
            <a:lvl1pPr algn="l">
              <a:lnSpc>
                <a:spcPct val="80000"/>
              </a:lnSpc>
              <a:defRPr sz="6000" b="1" spc="-200">
                <a:solidFill>
                  <a:srgbClr val="FFCD00"/>
                </a:solidFill>
              </a:defRPr>
            </a:lvl1pPr>
          </a:lstStyle>
          <a:p>
            <a:r>
              <a:rPr lang="en-US" smtClean="0"/>
              <a:t>Click to edit Master title style</a:t>
            </a:r>
            <a:endParaRPr lang="en-US" dirty="0"/>
          </a:p>
        </p:txBody>
      </p:sp>
      <p:sp>
        <p:nvSpPr>
          <p:cNvPr id="7" name="Subtitle 2"/>
          <p:cNvSpPr>
            <a:spLocks noGrp="1"/>
          </p:cNvSpPr>
          <p:nvPr>
            <p:ph type="subTitle" idx="1"/>
          </p:nvPr>
        </p:nvSpPr>
        <p:spPr>
          <a:xfrm>
            <a:off x="468313" y="4507364"/>
            <a:ext cx="3319477" cy="486000"/>
          </a:xfrm>
          <a:prstGeom prst="rect">
            <a:avLst/>
          </a:prstGeom>
        </p:spPr>
        <p:txBody>
          <a:bodyPr lIns="0" tIns="0" rIns="0" bIns="0" anchor="t">
            <a:normAutofit/>
          </a:bodyPr>
          <a:lstStyle>
            <a:lvl1pPr marL="0" indent="0" algn="l">
              <a:spcBef>
                <a:spcPts val="0"/>
              </a:spcBef>
              <a:buNone/>
              <a:defRPr sz="1600" i="1">
                <a:solidFill>
                  <a:srgbClr val="928B8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9"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00" y="0"/>
            <a:ext cx="1654175" cy="1516063"/>
          </a:xfrm>
          <a:prstGeom prst="rect">
            <a:avLst/>
          </a:prstGeom>
        </p:spPr>
      </p:pic>
    </p:spTree>
    <p:extLst>
      <p:ext uri="{BB962C8B-B14F-4D97-AF65-F5344CB8AC3E}">
        <p14:creationId xmlns:p14="http://schemas.microsoft.com/office/powerpoint/2010/main" val="191656270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Divider Blue">
    <p:bg>
      <p:bgPr>
        <a:solidFill>
          <a:srgbClr val="005EB8"/>
        </a:solidFill>
        <a:effectLst/>
      </p:bgPr>
    </p:bg>
    <p:spTree>
      <p:nvGrpSpPr>
        <p:cNvPr id="1" name=""/>
        <p:cNvGrpSpPr/>
        <p:nvPr/>
      </p:nvGrpSpPr>
      <p:grpSpPr>
        <a:xfrm>
          <a:off x="0" y="0"/>
          <a:ext cx="0" cy="0"/>
          <a:chOff x="0" y="0"/>
          <a:chExt cx="0" cy="0"/>
        </a:xfrm>
      </p:grpSpPr>
      <p:sp>
        <p:nvSpPr>
          <p:cNvPr id="9" name="Title 1"/>
          <p:cNvSpPr>
            <a:spLocks noGrp="1"/>
          </p:cNvSpPr>
          <p:nvPr>
            <p:ph type="ctrTitle"/>
          </p:nvPr>
        </p:nvSpPr>
        <p:spPr>
          <a:xfrm>
            <a:off x="468313" y="1593555"/>
            <a:ext cx="8207375" cy="2196667"/>
          </a:xfrm>
          <a:prstGeom prst="rect">
            <a:avLst/>
          </a:prstGeom>
        </p:spPr>
        <p:txBody>
          <a:bodyPr lIns="0" tIns="0" rIns="0" bIns="0" anchor="t">
            <a:noAutofit/>
          </a:bodyPr>
          <a:lstStyle>
            <a:lvl1pPr algn="l">
              <a:lnSpc>
                <a:spcPct val="80000"/>
              </a:lnSpc>
              <a:defRPr sz="7200" b="1" spc="-200">
                <a:solidFill>
                  <a:schemeClr val="bg1"/>
                </a:solidFill>
              </a:defRPr>
            </a:lvl1pPr>
          </a:lstStyle>
          <a:p>
            <a:r>
              <a:rPr lang="en-US" smtClean="0"/>
              <a:t>Click to edit Master title style</a:t>
            </a:r>
            <a:endParaRPr lang="en-US" dirty="0"/>
          </a:p>
        </p:txBody>
      </p:sp>
      <p:cxnSp>
        <p:nvCxnSpPr>
          <p:cNvPr id="7" name="Straight Connector 4"/>
          <p:cNvCxnSpPr/>
          <p:nvPr userDrawn="1"/>
        </p:nvCxnSpPr>
        <p:spPr>
          <a:xfrm>
            <a:off x="468313" y="4873625"/>
            <a:ext cx="8207375"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8"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4000" y="4712400"/>
            <a:ext cx="2113788" cy="964597"/>
          </a:xfrm>
          <a:prstGeom prst="rect">
            <a:avLst/>
          </a:prstGeom>
        </p:spPr>
      </p:pic>
    </p:spTree>
    <p:extLst>
      <p:ext uri="{BB962C8B-B14F-4D97-AF65-F5344CB8AC3E}">
        <p14:creationId xmlns:p14="http://schemas.microsoft.com/office/powerpoint/2010/main" val="1836875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ivider Red">
    <p:bg>
      <p:bgPr>
        <a:solidFill>
          <a:srgbClr val="EF3340"/>
        </a:solid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468313" y="1593555"/>
            <a:ext cx="8207375" cy="2196667"/>
          </a:xfrm>
          <a:prstGeom prst="rect">
            <a:avLst/>
          </a:prstGeom>
        </p:spPr>
        <p:txBody>
          <a:bodyPr lIns="0" tIns="0" rIns="0" bIns="0" anchor="t">
            <a:noAutofit/>
          </a:bodyPr>
          <a:lstStyle>
            <a:lvl1pPr algn="l">
              <a:lnSpc>
                <a:spcPct val="80000"/>
              </a:lnSpc>
              <a:defRPr sz="7200" b="1" spc="-200">
                <a:solidFill>
                  <a:schemeClr val="bg1"/>
                </a:solidFill>
              </a:defRPr>
            </a:lvl1pPr>
          </a:lstStyle>
          <a:p>
            <a:r>
              <a:rPr lang="en-US" smtClean="0"/>
              <a:t>Click to edit Master title style</a:t>
            </a:r>
            <a:endParaRPr lang="en-US" dirty="0"/>
          </a:p>
        </p:txBody>
      </p:sp>
      <p:cxnSp>
        <p:nvCxnSpPr>
          <p:cNvPr id="8" name="Straight Connector 4"/>
          <p:cNvCxnSpPr/>
          <p:nvPr userDrawn="1"/>
        </p:nvCxnSpPr>
        <p:spPr>
          <a:xfrm>
            <a:off x="468313" y="4873625"/>
            <a:ext cx="8207375"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4000" y="4712400"/>
            <a:ext cx="2055876" cy="964597"/>
          </a:xfrm>
          <a:prstGeom prst="rect">
            <a:avLst/>
          </a:prstGeom>
        </p:spPr>
      </p:pic>
    </p:spTree>
    <p:extLst>
      <p:ext uri="{BB962C8B-B14F-4D97-AF65-F5344CB8AC3E}">
        <p14:creationId xmlns:p14="http://schemas.microsoft.com/office/powerpoint/2010/main" val="15981483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Divider Yellow">
    <p:bg>
      <p:bgPr>
        <a:solidFill>
          <a:srgbClr val="FFCD00"/>
        </a:solid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468313" y="1593555"/>
            <a:ext cx="8207375" cy="2196667"/>
          </a:xfrm>
          <a:prstGeom prst="rect">
            <a:avLst/>
          </a:prstGeom>
        </p:spPr>
        <p:txBody>
          <a:bodyPr lIns="0" tIns="0" rIns="0" bIns="0" anchor="t">
            <a:noAutofit/>
          </a:bodyPr>
          <a:lstStyle>
            <a:lvl1pPr algn="l">
              <a:lnSpc>
                <a:spcPct val="80000"/>
              </a:lnSpc>
              <a:defRPr sz="7200" b="1" spc="-200">
                <a:solidFill>
                  <a:schemeClr val="bg1"/>
                </a:solidFill>
              </a:defRPr>
            </a:lvl1pPr>
          </a:lstStyle>
          <a:p>
            <a:r>
              <a:rPr lang="en-US" smtClean="0"/>
              <a:t>Click to edit Master title style</a:t>
            </a:r>
            <a:endParaRPr lang="en-US" dirty="0"/>
          </a:p>
        </p:txBody>
      </p:sp>
      <p:cxnSp>
        <p:nvCxnSpPr>
          <p:cNvPr id="8" name="Straight Connector 4"/>
          <p:cNvCxnSpPr/>
          <p:nvPr userDrawn="1"/>
        </p:nvCxnSpPr>
        <p:spPr>
          <a:xfrm>
            <a:off x="468313" y="4873625"/>
            <a:ext cx="8207375"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5"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4000" y="4712400"/>
            <a:ext cx="2146364" cy="964597"/>
          </a:xfrm>
          <a:prstGeom prst="rect">
            <a:avLst/>
          </a:prstGeom>
        </p:spPr>
      </p:pic>
    </p:spTree>
    <p:extLst>
      <p:ext uri="{BB962C8B-B14F-4D97-AF65-F5344CB8AC3E}">
        <p14:creationId xmlns:p14="http://schemas.microsoft.com/office/powerpoint/2010/main" val="36683162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Blue">
    <p:spTree>
      <p:nvGrpSpPr>
        <p:cNvPr id="1" name=""/>
        <p:cNvGrpSpPr/>
        <p:nvPr/>
      </p:nvGrpSpPr>
      <p:grpSpPr>
        <a:xfrm>
          <a:off x="0" y="0"/>
          <a:ext cx="0" cy="0"/>
          <a:chOff x="0" y="0"/>
          <a:chExt cx="0" cy="0"/>
        </a:xfrm>
      </p:grpSpPr>
      <p:sp>
        <p:nvSpPr>
          <p:cNvPr id="2" name="Title 1"/>
          <p:cNvSpPr>
            <a:spLocks noGrp="1"/>
          </p:cNvSpPr>
          <p:nvPr>
            <p:ph type="ctrTitle"/>
          </p:nvPr>
        </p:nvSpPr>
        <p:spPr>
          <a:xfrm>
            <a:off x="468313" y="265113"/>
            <a:ext cx="8207375" cy="996498"/>
          </a:xfrm>
          <a:prstGeom prst="rect">
            <a:avLst/>
          </a:prstGeom>
        </p:spPr>
        <p:txBody>
          <a:bodyPr lIns="0" tIns="0" rIns="0" bIns="0" anchor="t" anchorCtr="0">
            <a:noAutofit/>
          </a:bodyPr>
          <a:lstStyle>
            <a:lvl1pPr algn="l">
              <a:lnSpc>
                <a:spcPct val="85000"/>
              </a:lnSpc>
              <a:defRPr sz="3600" b="1" spc="-100">
                <a:solidFill>
                  <a:srgbClr val="0065BD"/>
                </a:solidFill>
              </a:defRPr>
            </a:lvl1pPr>
          </a:lstStyle>
          <a:p>
            <a:r>
              <a:rPr lang="en-US" smtClean="0"/>
              <a:t>Click to edit Master title style</a:t>
            </a:r>
            <a:endParaRPr lang="en-US" dirty="0"/>
          </a:p>
        </p:txBody>
      </p:sp>
      <p:sp>
        <p:nvSpPr>
          <p:cNvPr id="10" name="Content Placeholder 10"/>
          <p:cNvSpPr>
            <a:spLocks noGrp="1"/>
          </p:cNvSpPr>
          <p:nvPr>
            <p:ph sz="quarter" idx="14"/>
          </p:nvPr>
        </p:nvSpPr>
        <p:spPr>
          <a:xfrm>
            <a:off x="468314" y="1273324"/>
            <a:ext cx="8207374" cy="3324370"/>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6" name="Date Placeholder 12"/>
          <p:cNvSpPr>
            <a:spLocks noGrp="1"/>
          </p:cNvSpPr>
          <p:nvPr>
            <p:ph type="dt" sz="half" idx="15"/>
          </p:nvPr>
        </p:nvSpPr>
        <p:spPr/>
        <p:txBody>
          <a:bodyPr/>
          <a:lstStyle>
            <a:lvl1pPr>
              <a:defRPr/>
            </a:lvl1pPr>
          </a:lstStyle>
          <a:p>
            <a:pPr>
              <a:defRPr/>
            </a:pPr>
            <a:fld id="{24CBB682-87B2-4236-AF78-B49807E7713E}" type="datetime1">
              <a:rPr lang="fi-FI" smtClean="0"/>
              <a:t>10.4.2017</a:t>
            </a:fld>
            <a:endParaRPr lang="fi-FI"/>
          </a:p>
        </p:txBody>
      </p:sp>
      <p:sp>
        <p:nvSpPr>
          <p:cNvPr id="7" name="Footer Placeholder 13"/>
          <p:cNvSpPr>
            <a:spLocks noGrp="1"/>
          </p:cNvSpPr>
          <p:nvPr>
            <p:ph type="ftr" sz="quarter" idx="16"/>
          </p:nvPr>
        </p:nvSpPr>
        <p:spPr/>
        <p:txBody>
          <a:bodyPr/>
          <a:lstStyle>
            <a:lvl1pPr>
              <a:defRPr/>
            </a:lvl1pPr>
          </a:lstStyle>
          <a:p>
            <a:pPr>
              <a:defRPr/>
            </a:pPr>
            <a:endParaRPr lang="fi-FI"/>
          </a:p>
        </p:txBody>
      </p:sp>
      <p:sp>
        <p:nvSpPr>
          <p:cNvPr id="8" name="Slide Number Placeholder 14"/>
          <p:cNvSpPr>
            <a:spLocks noGrp="1"/>
          </p:cNvSpPr>
          <p:nvPr>
            <p:ph type="sldNum" sz="quarter" idx="17"/>
          </p:nvPr>
        </p:nvSpPr>
        <p:spPr/>
        <p:txBody>
          <a:bodyPr/>
          <a:lstStyle>
            <a:lvl1pPr>
              <a:defRPr/>
            </a:lvl1pPr>
          </a:lstStyle>
          <a:p>
            <a:pPr>
              <a:defRPr/>
            </a:pPr>
            <a:fld id="{49EFD4B7-1CC6-864B-A72A-C978B70BBA9B}" type="slidenum">
              <a:rPr lang="fi-FI"/>
              <a:pPr>
                <a:defRPr/>
              </a:pPr>
              <a:t>‹#›</a:t>
            </a:fld>
            <a:endParaRPr lang="fi-FI"/>
          </a:p>
        </p:txBody>
      </p:sp>
      <p:cxnSp>
        <p:nvCxnSpPr>
          <p:cNvPr id="12" name="Straight Connector 4"/>
          <p:cNvCxnSpPr/>
          <p:nvPr userDrawn="1"/>
        </p:nvCxnSpPr>
        <p:spPr>
          <a:xfrm>
            <a:off x="468313" y="4873007"/>
            <a:ext cx="8207375" cy="0"/>
          </a:xfrm>
          <a:prstGeom prst="line">
            <a:avLst/>
          </a:prstGeom>
          <a:ln w="12700" cmpd="sng">
            <a:solidFill>
              <a:srgbClr val="005EB8"/>
            </a:solidFill>
          </a:ln>
          <a:effectLst/>
        </p:spPr>
        <p:style>
          <a:lnRef idx="2">
            <a:schemeClr val="accent1"/>
          </a:lnRef>
          <a:fillRef idx="0">
            <a:schemeClr val="accent1"/>
          </a:fillRef>
          <a:effectRef idx="1">
            <a:schemeClr val="accent1"/>
          </a:effectRef>
          <a:fontRef idx="minor">
            <a:schemeClr val="tx1"/>
          </a:fontRef>
        </p:style>
      </p:cxn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4000" y="4712400"/>
            <a:ext cx="2113788" cy="964597"/>
          </a:xfrm>
          <a:prstGeom prst="rect">
            <a:avLst/>
          </a:prstGeom>
        </p:spPr>
      </p:pic>
    </p:spTree>
    <p:extLst>
      <p:ext uri="{BB962C8B-B14F-4D97-AF65-F5344CB8AC3E}">
        <p14:creationId xmlns:p14="http://schemas.microsoft.com/office/powerpoint/2010/main" val="38107082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Red">
    <p:spTree>
      <p:nvGrpSpPr>
        <p:cNvPr id="1" name=""/>
        <p:cNvGrpSpPr/>
        <p:nvPr/>
      </p:nvGrpSpPr>
      <p:grpSpPr>
        <a:xfrm>
          <a:off x="0" y="0"/>
          <a:ext cx="0" cy="0"/>
          <a:chOff x="0" y="0"/>
          <a:chExt cx="0" cy="0"/>
        </a:xfrm>
      </p:grpSpPr>
      <p:sp>
        <p:nvSpPr>
          <p:cNvPr id="10" name="Title 1"/>
          <p:cNvSpPr>
            <a:spLocks noGrp="1"/>
          </p:cNvSpPr>
          <p:nvPr>
            <p:ph type="ctrTitle"/>
          </p:nvPr>
        </p:nvSpPr>
        <p:spPr>
          <a:xfrm>
            <a:off x="468313" y="265113"/>
            <a:ext cx="8207375" cy="996498"/>
          </a:xfrm>
          <a:prstGeom prst="rect">
            <a:avLst/>
          </a:prstGeom>
        </p:spPr>
        <p:txBody>
          <a:bodyPr lIns="0" tIns="0" rIns="0" bIns="0" anchor="t" anchorCtr="0">
            <a:noAutofit/>
          </a:bodyPr>
          <a:lstStyle>
            <a:lvl1pPr algn="l">
              <a:lnSpc>
                <a:spcPct val="85000"/>
              </a:lnSpc>
              <a:defRPr sz="3600" b="1" spc="-100">
                <a:solidFill>
                  <a:srgbClr val="0065BD"/>
                </a:solidFill>
              </a:defRPr>
            </a:lvl1pPr>
          </a:lstStyle>
          <a:p>
            <a:r>
              <a:rPr lang="en-US" smtClean="0"/>
              <a:t>Click to edit Master title style</a:t>
            </a:r>
            <a:endParaRPr lang="en-US" dirty="0"/>
          </a:p>
        </p:txBody>
      </p:sp>
      <p:sp>
        <p:nvSpPr>
          <p:cNvPr id="11" name="Content Placeholder 10"/>
          <p:cNvSpPr>
            <a:spLocks noGrp="1"/>
          </p:cNvSpPr>
          <p:nvPr>
            <p:ph sz="quarter" idx="14"/>
          </p:nvPr>
        </p:nvSpPr>
        <p:spPr>
          <a:xfrm>
            <a:off x="468314" y="1261611"/>
            <a:ext cx="8207374" cy="3336083"/>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6" name="Date Placeholder 7"/>
          <p:cNvSpPr>
            <a:spLocks noGrp="1"/>
          </p:cNvSpPr>
          <p:nvPr>
            <p:ph type="dt" sz="half" idx="15"/>
          </p:nvPr>
        </p:nvSpPr>
        <p:spPr/>
        <p:txBody>
          <a:bodyPr/>
          <a:lstStyle>
            <a:lvl1pPr>
              <a:defRPr/>
            </a:lvl1pPr>
          </a:lstStyle>
          <a:p>
            <a:pPr>
              <a:defRPr/>
            </a:pPr>
            <a:fld id="{D8C36687-CBD3-415D-8421-2B5EAA963EBF}" type="datetime1">
              <a:rPr lang="fi-FI" smtClean="0"/>
              <a:t>10.4.2017</a:t>
            </a:fld>
            <a:endParaRPr lang="fi-FI"/>
          </a:p>
        </p:txBody>
      </p:sp>
      <p:sp>
        <p:nvSpPr>
          <p:cNvPr id="7" name="Footer Placeholder 8"/>
          <p:cNvSpPr>
            <a:spLocks noGrp="1"/>
          </p:cNvSpPr>
          <p:nvPr>
            <p:ph type="ftr" sz="quarter" idx="16"/>
          </p:nvPr>
        </p:nvSpPr>
        <p:spPr/>
        <p:txBody>
          <a:bodyPr/>
          <a:lstStyle>
            <a:lvl1pPr>
              <a:defRPr/>
            </a:lvl1pPr>
          </a:lstStyle>
          <a:p>
            <a:pPr>
              <a:defRPr/>
            </a:pPr>
            <a:endParaRPr lang="fi-FI"/>
          </a:p>
        </p:txBody>
      </p:sp>
      <p:sp>
        <p:nvSpPr>
          <p:cNvPr id="8" name="Slide Number Placeholder 9"/>
          <p:cNvSpPr>
            <a:spLocks noGrp="1"/>
          </p:cNvSpPr>
          <p:nvPr>
            <p:ph type="sldNum" sz="quarter" idx="17"/>
          </p:nvPr>
        </p:nvSpPr>
        <p:spPr/>
        <p:txBody>
          <a:bodyPr/>
          <a:lstStyle>
            <a:lvl1pPr>
              <a:defRPr/>
            </a:lvl1pPr>
          </a:lstStyle>
          <a:p>
            <a:pPr>
              <a:defRPr/>
            </a:pPr>
            <a:fld id="{93342AF8-94BF-6340-B60E-A8C5E9F87F01}" type="slidenum">
              <a:rPr lang="fi-FI"/>
              <a:pPr>
                <a:defRPr/>
              </a:pPr>
              <a:t>‹#›</a:t>
            </a:fld>
            <a:endParaRPr lang="fi-FI"/>
          </a:p>
        </p:txBody>
      </p:sp>
      <p:cxnSp>
        <p:nvCxnSpPr>
          <p:cNvPr id="34" name="Straight Connector 4"/>
          <p:cNvCxnSpPr/>
          <p:nvPr userDrawn="1"/>
        </p:nvCxnSpPr>
        <p:spPr>
          <a:xfrm>
            <a:off x="468313" y="4873007"/>
            <a:ext cx="8207375" cy="0"/>
          </a:xfrm>
          <a:prstGeom prst="line">
            <a:avLst/>
          </a:prstGeom>
          <a:ln w="12700" cmpd="sng">
            <a:solidFill>
              <a:srgbClr val="EF3340"/>
            </a:solidFill>
          </a:ln>
          <a:effectLst/>
        </p:spPr>
        <p:style>
          <a:lnRef idx="2">
            <a:schemeClr val="accent1"/>
          </a:lnRef>
          <a:fillRef idx="0">
            <a:schemeClr val="accent1"/>
          </a:fillRef>
          <a:effectRef idx="1">
            <a:schemeClr val="accent1"/>
          </a:effectRef>
          <a:fontRef idx="minor">
            <a:schemeClr val="tx1"/>
          </a:fontRef>
        </p:style>
      </p:cxnSp>
      <p:pic>
        <p:nvPicPr>
          <p:cNvPr id="12"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4000" y="4712400"/>
            <a:ext cx="2055876" cy="964597"/>
          </a:xfrm>
          <a:prstGeom prst="rect">
            <a:avLst/>
          </a:prstGeom>
        </p:spPr>
      </p:pic>
    </p:spTree>
    <p:extLst>
      <p:ext uri="{BB962C8B-B14F-4D97-AF65-F5344CB8AC3E}">
        <p14:creationId xmlns:p14="http://schemas.microsoft.com/office/powerpoint/2010/main" val="38228159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Yellow">
    <p:spTree>
      <p:nvGrpSpPr>
        <p:cNvPr id="1" name=""/>
        <p:cNvGrpSpPr/>
        <p:nvPr/>
      </p:nvGrpSpPr>
      <p:grpSpPr>
        <a:xfrm>
          <a:off x="0" y="0"/>
          <a:ext cx="0" cy="0"/>
          <a:chOff x="0" y="0"/>
          <a:chExt cx="0" cy="0"/>
        </a:xfrm>
      </p:grpSpPr>
      <p:sp>
        <p:nvSpPr>
          <p:cNvPr id="9" name="Title 1"/>
          <p:cNvSpPr>
            <a:spLocks noGrp="1"/>
          </p:cNvSpPr>
          <p:nvPr>
            <p:ph type="ctrTitle"/>
          </p:nvPr>
        </p:nvSpPr>
        <p:spPr>
          <a:xfrm>
            <a:off x="468313" y="265113"/>
            <a:ext cx="8207375" cy="996498"/>
          </a:xfrm>
          <a:prstGeom prst="rect">
            <a:avLst/>
          </a:prstGeom>
        </p:spPr>
        <p:txBody>
          <a:bodyPr lIns="0" tIns="0" rIns="0" bIns="0" anchor="t" anchorCtr="0">
            <a:noAutofit/>
          </a:bodyPr>
          <a:lstStyle>
            <a:lvl1pPr algn="l">
              <a:lnSpc>
                <a:spcPct val="85000"/>
              </a:lnSpc>
              <a:defRPr sz="3600" b="1" spc="-100">
                <a:solidFill>
                  <a:srgbClr val="0065BD"/>
                </a:solidFill>
              </a:defRPr>
            </a:lvl1pPr>
          </a:lstStyle>
          <a:p>
            <a:r>
              <a:rPr lang="en-US" smtClean="0"/>
              <a:t>Click to edit Master title style</a:t>
            </a:r>
            <a:endParaRPr lang="en-US" dirty="0"/>
          </a:p>
        </p:txBody>
      </p:sp>
      <p:sp>
        <p:nvSpPr>
          <p:cNvPr id="11" name="Content Placeholder 10"/>
          <p:cNvSpPr>
            <a:spLocks noGrp="1"/>
          </p:cNvSpPr>
          <p:nvPr>
            <p:ph sz="quarter" idx="14"/>
          </p:nvPr>
        </p:nvSpPr>
        <p:spPr>
          <a:xfrm>
            <a:off x="468314" y="1261611"/>
            <a:ext cx="8207374" cy="3336083"/>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6" name="Date Placeholder 7"/>
          <p:cNvSpPr>
            <a:spLocks noGrp="1"/>
          </p:cNvSpPr>
          <p:nvPr>
            <p:ph type="dt" sz="half" idx="15"/>
          </p:nvPr>
        </p:nvSpPr>
        <p:spPr/>
        <p:txBody>
          <a:bodyPr/>
          <a:lstStyle>
            <a:lvl1pPr>
              <a:defRPr/>
            </a:lvl1pPr>
          </a:lstStyle>
          <a:p>
            <a:pPr>
              <a:defRPr/>
            </a:pPr>
            <a:fld id="{7F3C5285-7526-43D5-81FF-B1103F667C54}" type="datetime1">
              <a:rPr lang="fi-FI" smtClean="0"/>
              <a:t>10.4.2017</a:t>
            </a:fld>
            <a:endParaRPr lang="fi-FI"/>
          </a:p>
        </p:txBody>
      </p:sp>
      <p:sp>
        <p:nvSpPr>
          <p:cNvPr id="7" name="Footer Placeholder 8"/>
          <p:cNvSpPr>
            <a:spLocks noGrp="1"/>
          </p:cNvSpPr>
          <p:nvPr>
            <p:ph type="ftr" sz="quarter" idx="16"/>
          </p:nvPr>
        </p:nvSpPr>
        <p:spPr/>
        <p:txBody>
          <a:bodyPr/>
          <a:lstStyle>
            <a:lvl1pPr>
              <a:defRPr/>
            </a:lvl1pPr>
          </a:lstStyle>
          <a:p>
            <a:pPr>
              <a:defRPr/>
            </a:pPr>
            <a:endParaRPr lang="fi-FI"/>
          </a:p>
        </p:txBody>
      </p:sp>
      <p:sp>
        <p:nvSpPr>
          <p:cNvPr id="8" name="Slide Number Placeholder 9"/>
          <p:cNvSpPr>
            <a:spLocks noGrp="1"/>
          </p:cNvSpPr>
          <p:nvPr>
            <p:ph type="sldNum" sz="quarter" idx="17"/>
          </p:nvPr>
        </p:nvSpPr>
        <p:spPr/>
        <p:txBody>
          <a:bodyPr/>
          <a:lstStyle>
            <a:lvl1pPr>
              <a:defRPr/>
            </a:lvl1pPr>
          </a:lstStyle>
          <a:p>
            <a:pPr>
              <a:defRPr/>
            </a:pPr>
            <a:fld id="{F6C4BE77-5FCA-3844-8BD6-7ECE8B5BEE8D}" type="slidenum">
              <a:rPr lang="fi-FI"/>
              <a:pPr>
                <a:defRPr/>
              </a:pPr>
              <a:t>‹#›</a:t>
            </a:fld>
            <a:endParaRPr lang="fi-FI"/>
          </a:p>
        </p:txBody>
      </p:sp>
      <p:cxnSp>
        <p:nvCxnSpPr>
          <p:cNvPr id="10" name="Straight Connector 4"/>
          <p:cNvCxnSpPr/>
          <p:nvPr userDrawn="1"/>
        </p:nvCxnSpPr>
        <p:spPr>
          <a:xfrm>
            <a:off x="468313" y="4873007"/>
            <a:ext cx="8207375" cy="0"/>
          </a:xfrm>
          <a:prstGeom prst="line">
            <a:avLst/>
          </a:prstGeom>
          <a:ln w="12700" cmpd="sng">
            <a:solidFill>
              <a:srgbClr val="FFCD00"/>
            </a:solidFill>
          </a:ln>
          <a:effectLst/>
        </p:spPr>
        <p:style>
          <a:lnRef idx="2">
            <a:schemeClr val="accent1"/>
          </a:lnRef>
          <a:fillRef idx="0">
            <a:schemeClr val="accent1"/>
          </a:fillRef>
          <a:effectRef idx="1">
            <a:schemeClr val="accent1"/>
          </a:effectRef>
          <a:fontRef idx="minor">
            <a:schemeClr val="tx1"/>
          </a:fontRef>
        </p:style>
      </p:cxnSp>
      <p:pic>
        <p:nvPicPr>
          <p:cNvPr id="12"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4000" y="4712400"/>
            <a:ext cx="2146364" cy="964597"/>
          </a:xfrm>
          <a:prstGeom prst="rect">
            <a:avLst/>
          </a:prstGeom>
        </p:spPr>
      </p:pic>
    </p:spTree>
    <p:extLst>
      <p:ext uri="{BB962C8B-B14F-4D97-AF65-F5344CB8AC3E}">
        <p14:creationId xmlns:p14="http://schemas.microsoft.com/office/powerpoint/2010/main" val="6401429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wo Col Blue">
    <p:spTree>
      <p:nvGrpSpPr>
        <p:cNvPr id="1" name=""/>
        <p:cNvGrpSpPr/>
        <p:nvPr/>
      </p:nvGrpSpPr>
      <p:grpSpPr>
        <a:xfrm>
          <a:off x="0" y="0"/>
          <a:ext cx="0" cy="0"/>
          <a:chOff x="0" y="0"/>
          <a:chExt cx="0" cy="0"/>
        </a:xfrm>
      </p:grpSpPr>
      <p:sp>
        <p:nvSpPr>
          <p:cNvPr id="10" name="Title 1"/>
          <p:cNvSpPr>
            <a:spLocks noGrp="1"/>
          </p:cNvSpPr>
          <p:nvPr>
            <p:ph type="ctrTitle"/>
          </p:nvPr>
        </p:nvSpPr>
        <p:spPr>
          <a:xfrm>
            <a:off x="463308" y="265113"/>
            <a:ext cx="8212380" cy="996498"/>
          </a:xfrm>
          <a:prstGeom prst="rect">
            <a:avLst/>
          </a:prstGeom>
        </p:spPr>
        <p:txBody>
          <a:bodyPr lIns="0" tIns="0" rIns="0" bIns="0" anchor="t" anchorCtr="0">
            <a:noAutofit/>
          </a:bodyPr>
          <a:lstStyle>
            <a:lvl1pPr algn="l">
              <a:lnSpc>
                <a:spcPct val="85000"/>
              </a:lnSpc>
              <a:defRPr sz="3600" b="1" spc="-100">
                <a:solidFill>
                  <a:srgbClr val="0065BD"/>
                </a:solidFill>
              </a:defRPr>
            </a:lvl1pPr>
          </a:lstStyle>
          <a:p>
            <a:r>
              <a:rPr lang="en-US" smtClean="0"/>
              <a:t>Click to edit Master title style</a:t>
            </a:r>
            <a:endParaRPr lang="en-US" dirty="0"/>
          </a:p>
        </p:txBody>
      </p:sp>
      <p:sp>
        <p:nvSpPr>
          <p:cNvPr id="11" name="Content Placeholder 10"/>
          <p:cNvSpPr>
            <a:spLocks noGrp="1"/>
          </p:cNvSpPr>
          <p:nvPr>
            <p:ph sz="quarter" idx="14"/>
          </p:nvPr>
        </p:nvSpPr>
        <p:spPr>
          <a:xfrm>
            <a:off x="463308" y="1261611"/>
            <a:ext cx="3988079" cy="3336083"/>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40" name="Content Placeholder 10"/>
          <p:cNvSpPr>
            <a:spLocks noGrp="1"/>
          </p:cNvSpPr>
          <p:nvPr>
            <p:ph sz="quarter" idx="18"/>
          </p:nvPr>
        </p:nvSpPr>
        <p:spPr>
          <a:xfrm>
            <a:off x="4687609" y="1261611"/>
            <a:ext cx="3988079" cy="3336083"/>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7" name="Date Placeholder 10"/>
          <p:cNvSpPr>
            <a:spLocks noGrp="1"/>
          </p:cNvSpPr>
          <p:nvPr>
            <p:ph type="dt" sz="half" idx="19"/>
          </p:nvPr>
        </p:nvSpPr>
        <p:spPr/>
        <p:txBody>
          <a:bodyPr/>
          <a:lstStyle>
            <a:lvl1pPr>
              <a:defRPr/>
            </a:lvl1pPr>
          </a:lstStyle>
          <a:p>
            <a:pPr>
              <a:defRPr/>
            </a:pPr>
            <a:fld id="{686F12C3-4421-43A0-8844-8188FCFDF52F}" type="datetime1">
              <a:rPr lang="fi-FI" smtClean="0"/>
              <a:t>10.4.2017</a:t>
            </a:fld>
            <a:endParaRPr lang="fi-FI"/>
          </a:p>
        </p:txBody>
      </p:sp>
      <p:sp>
        <p:nvSpPr>
          <p:cNvPr id="8" name="Footer Placeholder 11"/>
          <p:cNvSpPr>
            <a:spLocks noGrp="1"/>
          </p:cNvSpPr>
          <p:nvPr>
            <p:ph type="ftr" sz="quarter" idx="20"/>
          </p:nvPr>
        </p:nvSpPr>
        <p:spPr/>
        <p:txBody>
          <a:bodyPr/>
          <a:lstStyle>
            <a:lvl1pPr>
              <a:defRPr/>
            </a:lvl1pPr>
          </a:lstStyle>
          <a:p>
            <a:pPr>
              <a:defRPr/>
            </a:pPr>
            <a:endParaRPr lang="fi-FI"/>
          </a:p>
        </p:txBody>
      </p:sp>
      <p:sp>
        <p:nvSpPr>
          <p:cNvPr id="9" name="Slide Number Placeholder 12"/>
          <p:cNvSpPr>
            <a:spLocks noGrp="1"/>
          </p:cNvSpPr>
          <p:nvPr>
            <p:ph type="sldNum" sz="quarter" idx="21"/>
          </p:nvPr>
        </p:nvSpPr>
        <p:spPr/>
        <p:txBody>
          <a:bodyPr/>
          <a:lstStyle>
            <a:lvl1pPr>
              <a:defRPr/>
            </a:lvl1pPr>
          </a:lstStyle>
          <a:p>
            <a:pPr>
              <a:defRPr/>
            </a:pPr>
            <a:fld id="{7D79A8AE-7274-0C4A-AB42-92022833E6E2}" type="slidenum">
              <a:rPr lang="fi-FI"/>
              <a:pPr>
                <a:defRPr/>
              </a:pPr>
              <a:t>‹#›</a:t>
            </a:fld>
            <a:endParaRPr lang="fi-FI"/>
          </a:p>
        </p:txBody>
      </p:sp>
      <p:cxnSp>
        <p:nvCxnSpPr>
          <p:cNvPr id="13" name="Straight Connector 4"/>
          <p:cNvCxnSpPr/>
          <p:nvPr userDrawn="1"/>
        </p:nvCxnSpPr>
        <p:spPr>
          <a:xfrm>
            <a:off x="468313" y="4873007"/>
            <a:ext cx="8207375" cy="0"/>
          </a:xfrm>
          <a:prstGeom prst="line">
            <a:avLst/>
          </a:prstGeom>
          <a:ln w="12700" cmpd="sng">
            <a:solidFill>
              <a:srgbClr val="005EB8"/>
            </a:solidFill>
          </a:ln>
          <a:effectLst/>
        </p:spPr>
        <p:style>
          <a:lnRef idx="2">
            <a:schemeClr val="accent1"/>
          </a:lnRef>
          <a:fillRef idx="0">
            <a:schemeClr val="accent1"/>
          </a:fillRef>
          <a:effectRef idx="1">
            <a:schemeClr val="accent1"/>
          </a:effectRef>
          <a:fontRef idx="minor">
            <a:schemeClr val="tx1"/>
          </a:fontRef>
        </p:style>
      </p:cxnSp>
      <p:pic>
        <p:nvPicPr>
          <p:cNvPr id="14"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4000" y="4712400"/>
            <a:ext cx="2113788" cy="964597"/>
          </a:xfrm>
          <a:prstGeom prst="rect">
            <a:avLst/>
          </a:prstGeom>
        </p:spPr>
      </p:pic>
    </p:spTree>
    <p:extLst>
      <p:ext uri="{BB962C8B-B14F-4D97-AF65-F5344CB8AC3E}">
        <p14:creationId xmlns:p14="http://schemas.microsoft.com/office/powerpoint/2010/main" val="2820082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Red">
    <p:bg>
      <p:bgPr>
        <a:solidFill>
          <a:srgbClr val="EF3340"/>
        </a:solid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468313" y="1417340"/>
            <a:ext cx="8207375" cy="2952000"/>
          </a:xfrm>
          <a:prstGeom prst="rect">
            <a:avLst/>
          </a:prstGeom>
        </p:spPr>
        <p:txBody>
          <a:bodyPr lIns="0" tIns="0" rIns="0" bIns="0" anchor="b" anchorCtr="0">
            <a:noAutofit/>
          </a:bodyPr>
          <a:lstStyle>
            <a:lvl1pPr algn="l">
              <a:lnSpc>
                <a:spcPct val="80000"/>
              </a:lnSpc>
              <a:defRPr sz="7200" b="1" spc="-200">
                <a:solidFill>
                  <a:schemeClr val="bg1"/>
                </a:solidFill>
              </a:defRPr>
            </a:lvl1pPr>
          </a:lstStyle>
          <a:p>
            <a:r>
              <a:rPr lang="en-US" smtClean="0"/>
              <a:t>Click to edit Master title style</a:t>
            </a:r>
            <a:endParaRPr lang="en-US" dirty="0"/>
          </a:p>
        </p:txBody>
      </p:sp>
      <p:sp>
        <p:nvSpPr>
          <p:cNvPr id="8" name="Subtitle 2"/>
          <p:cNvSpPr>
            <a:spLocks noGrp="1"/>
          </p:cNvSpPr>
          <p:nvPr>
            <p:ph type="subTitle" idx="1"/>
          </p:nvPr>
        </p:nvSpPr>
        <p:spPr>
          <a:xfrm>
            <a:off x="468314" y="4429748"/>
            <a:ext cx="5495420" cy="660000"/>
          </a:xfrm>
          <a:prstGeom prst="rect">
            <a:avLst/>
          </a:prstGeom>
        </p:spPr>
        <p:txBody>
          <a:bodyPr lIns="0" tIns="0" rIns="0" bIns="0" anchor="t">
            <a:normAutofit/>
          </a:bodyPr>
          <a:lstStyle>
            <a:lvl1pPr marL="0" indent="0" algn="l">
              <a:spcBef>
                <a:spcPts val="0"/>
              </a:spcBef>
              <a:buNone/>
              <a:defRPr sz="1600" i="1">
                <a:solidFill>
                  <a:schemeClr val="bg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5"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00" y="0"/>
            <a:ext cx="1654175" cy="1516063"/>
          </a:xfrm>
          <a:prstGeom prst="rect">
            <a:avLst/>
          </a:prstGeom>
        </p:spPr>
      </p:pic>
    </p:spTree>
    <p:extLst>
      <p:ext uri="{BB962C8B-B14F-4D97-AF65-F5344CB8AC3E}">
        <p14:creationId xmlns:p14="http://schemas.microsoft.com/office/powerpoint/2010/main" val="2719399358"/>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wo Col Red">
    <p:spTree>
      <p:nvGrpSpPr>
        <p:cNvPr id="1" name=""/>
        <p:cNvGrpSpPr/>
        <p:nvPr/>
      </p:nvGrpSpPr>
      <p:grpSpPr>
        <a:xfrm>
          <a:off x="0" y="0"/>
          <a:ext cx="0" cy="0"/>
          <a:chOff x="0" y="0"/>
          <a:chExt cx="0" cy="0"/>
        </a:xfrm>
      </p:grpSpPr>
      <p:sp>
        <p:nvSpPr>
          <p:cNvPr id="11" name="Title 1"/>
          <p:cNvSpPr>
            <a:spLocks noGrp="1"/>
          </p:cNvSpPr>
          <p:nvPr>
            <p:ph type="ctrTitle"/>
          </p:nvPr>
        </p:nvSpPr>
        <p:spPr>
          <a:xfrm>
            <a:off x="468313" y="265113"/>
            <a:ext cx="8207375" cy="996498"/>
          </a:xfrm>
          <a:prstGeom prst="rect">
            <a:avLst/>
          </a:prstGeom>
        </p:spPr>
        <p:txBody>
          <a:bodyPr lIns="0" tIns="0" rIns="0" bIns="0" anchor="t" anchorCtr="0">
            <a:noAutofit/>
          </a:bodyPr>
          <a:lstStyle>
            <a:lvl1pPr algn="l">
              <a:lnSpc>
                <a:spcPct val="85000"/>
              </a:lnSpc>
              <a:defRPr sz="3600" b="1" spc="-100">
                <a:solidFill>
                  <a:srgbClr val="0065BD"/>
                </a:solidFill>
              </a:defRPr>
            </a:lvl1pPr>
          </a:lstStyle>
          <a:p>
            <a:r>
              <a:rPr lang="en-US" smtClean="0"/>
              <a:t>Click to edit Master title style</a:t>
            </a:r>
            <a:endParaRPr lang="en-US" dirty="0"/>
          </a:p>
        </p:txBody>
      </p:sp>
      <p:sp>
        <p:nvSpPr>
          <p:cNvPr id="12" name="Content Placeholder 10"/>
          <p:cNvSpPr>
            <a:spLocks noGrp="1"/>
          </p:cNvSpPr>
          <p:nvPr>
            <p:ph sz="quarter" idx="14"/>
          </p:nvPr>
        </p:nvSpPr>
        <p:spPr>
          <a:xfrm>
            <a:off x="468313" y="1261611"/>
            <a:ext cx="3988079" cy="3336645"/>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15" name="Content Placeholder 10"/>
          <p:cNvSpPr>
            <a:spLocks noGrp="1"/>
          </p:cNvSpPr>
          <p:nvPr>
            <p:ph sz="quarter" idx="18"/>
          </p:nvPr>
        </p:nvSpPr>
        <p:spPr>
          <a:xfrm>
            <a:off x="4687609" y="1261049"/>
            <a:ext cx="3988079" cy="3336645"/>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7" name="Date Placeholder 14"/>
          <p:cNvSpPr>
            <a:spLocks noGrp="1"/>
          </p:cNvSpPr>
          <p:nvPr>
            <p:ph type="dt" sz="half" idx="19"/>
          </p:nvPr>
        </p:nvSpPr>
        <p:spPr/>
        <p:txBody>
          <a:bodyPr/>
          <a:lstStyle>
            <a:lvl1pPr>
              <a:defRPr/>
            </a:lvl1pPr>
          </a:lstStyle>
          <a:p>
            <a:pPr>
              <a:defRPr/>
            </a:pPr>
            <a:fld id="{250F29C9-51F7-4E61-B7C7-5CEFA78BD6B3}" type="datetime1">
              <a:rPr lang="fi-FI" smtClean="0"/>
              <a:t>10.4.2017</a:t>
            </a:fld>
            <a:endParaRPr lang="fi-FI"/>
          </a:p>
        </p:txBody>
      </p:sp>
      <p:sp>
        <p:nvSpPr>
          <p:cNvPr id="8" name="Footer Placeholder 15"/>
          <p:cNvSpPr>
            <a:spLocks noGrp="1"/>
          </p:cNvSpPr>
          <p:nvPr>
            <p:ph type="ftr" sz="quarter" idx="20"/>
          </p:nvPr>
        </p:nvSpPr>
        <p:spPr/>
        <p:txBody>
          <a:bodyPr/>
          <a:lstStyle>
            <a:lvl1pPr>
              <a:defRPr/>
            </a:lvl1pPr>
          </a:lstStyle>
          <a:p>
            <a:pPr>
              <a:defRPr/>
            </a:pPr>
            <a:endParaRPr lang="fi-FI"/>
          </a:p>
        </p:txBody>
      </p:sp>
      <p:sp>
        <p:nvSpPr>
          <p:cNvPr id="9" name="Slide Number Placeholder 16"/>
          <p:cNvSpPr>
            <a:spLocks noGrp="1"/>
          </p:cNvSpPr>
          <p:nvPr>
            <p:ph type="sldNum" sz="quarter" idx="21"/>
          </p:nvPr>
        </p:nvSpPr>
        <p:spPr/>
        <p:txBody>
          <a:bodyPr/>
          <a:lstStyle>
            <a:lvl1pPr>
              <a:defRPr/>
            </a:lvl1pPr>
          </a:lstStyle>
          <a:p>
            <a:pPr>
              <a:defRPr/>
            </a:pPr>
            <a:fld id="{B545180D-9F57-224F-AD9B-D6C47196F0CD}" type="slidenum">
              <a:rPr lang="fi-FI"/>
              <a:pPr>
                <a:defRPr/>
              </a:pPr>
              <a:t>‹#›</a:t>
            </a:fld>
            <a:endParaRPr lang="fi-FI"/>
          </a:p>
        </p:txBody>
      </p:sp>
      <p:cxnSp>
        <p:nvCxnSpPr>
          <p:cNvPr id="13" name="Straight Connector 4"/>
          <p:cNvCxnSpPr/>
          <p:nvPr userDrawn="1"/>
        </p:nvCxnSpPr>
        <p:spPr>
          <a:xfrm>
            <a:off x="468313" y="4873007"/>
            <a:ext cx="8207375" cy="0"/>
          </a:xfrm>
          <a:prstGeom prst="line">
            <a:avLst/>
          </a:prstGeom>
          <a:ln w="12700" cmpd="sng">
            <a:solidFill>
              <a:srgbClr val="EF3340"/>
            </a:solidFill>
          </a:ln>
          <a:effectLst/>
        </p:spPr>
        <p:style>
          <a:lnRef idx="2">
            <a:schemeClr val="accent1"/>
          </a:lnRef>
          <a:fillRef idx="0">
            <a:schemeClr val="accent1"/>
          </a:fillRef>
          <a:effectRef idx="1">
            <a:schemeClr val="accent1"/>
          </a:effectRef>
          <a:fontRef idx="minor">
            <a:schemeClr val="tx1"/>
          </a:fontRef>
        </p:style>
      </p:cxnSp>
      <p:pic>
        <p:nvPicPr>
          <p:cNvPr id="14"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4000" y="4712400"/>
            <a:ext cx="2055876" cy="964597"/>
          </a:xfrm>
          <a:prstGeom prst="rect">
            <a:avLst/>
          </a:prstGeom>
        </p:spPr>
      </p:pic>
    </p:spTree>
    <p:extLst>
      <p:ext uri="{BB962C8B-B14F-4D97-AF65-F5344CB8AC3E}">
        <p14:creationId xmlns:p14="http://schemas.microsoft.com/office/powerpoint/2010/main" val="38387522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wo Col Yellow">
    <p:spTree>
      <p:nvGrpSpPr>
        <p:cNvPr id="1" name=""/>
        <p:cNvGrpSpPr/>
        <p:nvPr/>
      </p:nvGrpSpPr>
      <p:grpSpPr>
        <a:xfrm>
          <a:off x="0" y="0"/>
          <a:ext cx="0" cy="0"/>
          <a:chOff x="0" y="0"/>
          <a:chExt cx="0" cy="0"/>
        </a:xfrm>
      </p:grpSpPr>
      <p:sp>
        <p:nvSpPr>
          <p:cNvPr id="10" name="Title 1"/>
          <p:cNvSpPr>
            <a:spLocks noGrp="1"/>
          </p:cNvSpPr>
          <p:nvPr>
            <p:ph type="ctrTitle"/>
          </p:nvPr>
        </p:nvSpPr>
        <p:spPr>
          <a:xfrm>
            <a:off x="468313" y="265113"/>
            <a:ext cx="8207375" cy="996498"/>
          </a:xfrm>
          <a:prstGeom prst="rect">
            <a:avLst/>
          </a:prstGeom>
        </p:spPr>
        <p:txBody>
          <a:bodyPr lIns="0" tIns="0" rIns="0" bIns="0" anchor="t" anchorCtr="0">
            <a:noAutofit/>
          </a:bodyPr>
          <a:lstStyle>
            <a:lvl1pPr algn="l">
              <a:lnSpc>
                <a:spcPct val="85000"/>
              </a:lnSpc>
              <a:defRPr sz="3600" b="1" spc="-100">
                <a:solidFill>
                  <a:srgbClr val="0065BD"/>
                </a:solidFill>
              </a:defRPr>
            </a:lvl1pPr>
          </a:lstStyle>
          <a:p>
            <a:r>
              <a:rPr lang="en-US" smtClean="0"/>
              <a:t>Click to edit Master title style</a:t>
            </a:r>
            <a:endParaRPr lang="en-US" dirty="0"/>
          </a:p>
        </p:txBody>
      </p:sp>
      <p:sp>
        <p:nvSpPr>
          <p:cNvPr id="11" name="Content Placeholder 10"/>
          <p:cNvSpPr>
            <a:spLocks noGrp="1"/>
          </p:cNvSpPr>
          <p:nvPr>
            <p:ph sz="quarter" idx="14"/>
          </p:nvPr>
        </p:nvSpPr>
        <p:spPr>
          <a:xfrm>
            <a:off x="468313" y="1261611"/>
            <a:ext cx="3988079" cy="3336083"/>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7" name="Date Placeholder 2"/>
          <p:cNvSpPr>
            <a:spLocks noGrp="1"/>
          </p:cNvSpPr>
          <p:nvPr>
            <p:ph type="dt" sz="half" idx="19"/>
          </p:nvPr>
        </p:nvSpPr>
        <p:spPr/>
        <p:txBody>
          <a:bodyPr/>
          <a:lstStyle>
            <a:lvl1pPr>
              <a:defRPr/>
            </a:lvl1pPr>
          </a:lstStyle>
          <a:p>
            <a:pPr>
              <a:defRPr/>
            </a:pPr>
            <a:fld id="{42FBD0ED-27AA-4BEE-8827-0A59147D95E5}" type="datetime1">
              <a:rPr lang="fi-FI" smtClean="0"/>
              <a:t>10.4.2017</a:t>
            </a:fld>
            <a:endParaRPr lang="fi-FI"/>
          </a:p>
        </p:txBody>
      </p:sp>
      <p:sp>
        <p:nvSpPr>
          <p:cNvPr id="8" name="Footer Placeholder 3"/>
          <p:cNvSpPr>
            <a:spLocks noGrp="1"/>
          </p:cNvSpPr>
          <p:nvPr>
            <p:ph type="ftr" sz="quarter" idx="20"/>
          </p:nvPr>
        </p:nvSpPr>
        <p:spPr/>
        <p:txBody>
          <a:bodyPr/>
          <a:lstStyle>
            <a:lvl1pPr>
              <a:defRPr/>
            </a:lvl1pPr>
          </a:lstStyle>
          <a:p>
            <a:pPr>
              <a:defRPr/>
            </a:pPr>
            <a:endParaRPr lang="fi-FI"/>
          </a:p>
        </p:txBody>
      </p:sp>
      <p:sp>
        <p:nvSpPr>
          <p:cNvPr id="9" name="Slide Number Placeholder 13"/>
          <p:cNvSpPr>
            <a:spLocks noGrp="1"/>
          </p:cNvSpPr>
          <p:nvPr>
            <p:ph type="sldNum" sz="quarter" idx="21"/>
          </p:nvPr>
        </p:nvSpPr>
        <p:spPr/>
        <p:txBody>
          <a:bodyPr/>
          <a:lstStyle>
            <a:lvl1pPr>
              <a:defRPr/>
            </a:lvl1pPr>
          </a:lstStyle>
          <a:p>
            <a:pPr>
              <a:defRPr/>
            </a:pPr>
            <a:fld id="{E265D404-ADF5-A94E-82B6-70B84D261D76}" type="slidenum">
              <a:rPr lang="fi-FI"/>
              <a:pPr>
                <a:defRPr/>
              </a:pPr>
              <a:t>‹#›</a:t>
            </a:fld>
            <a:endParaRPr lang="fi-FI"/>
          </a:p>
        </p:txBody>
      </p:sp>
      <p:cxnSp>
        <p:nvCxnSpPr>
          <p:cNvPr id="13" name="Straight Connector 4"/>
          <p:cNvCxnSpPr/>
          <p:nvPr userDrawn="1"/>
        </p:nvCxnSpPr>
        <p:spPr>
          <a:xfrm>
            <a:off x="468313" y="4873007"/>
            <a:ext cx="8207375" cy="0"/>
          </a:xfrm>
          <a:prstGeom prst="line">
            <a:avLst/>
          </a:prstGeom>
          <a:ln w="12700" cmpd="sng">
            <a:solidFill>
              <a:srgbClr val="FFCD00"/>
            </a:solidFill>
          </a:ln>
          <a:effectLst/>
        </p:spPr>
        <p:style>
          <a:lnRef idx="2">
            <a:schemeClr val="accent1"/>
          </a:lnRef>
          <a:fillRef idx="0">
            <a:schemeClr val="accent1"/>
          </a:fillRef>
          <a:effectRef idx="1">
            <a:schemeClr val="accent1"/>
          </a:effectRef>
          <a:fontRef idx="minor">
            <a:schemeClr val="tx1"/>
          </a:fontRef>
        </p:style>
      </p:cxnSp>
      <p:sp>
        <p:nvSpPr>
          <p:cNvPr id="14" name="Content Placeholder 10"/>
          <p:cNvSpPr>
            <a:spLocks noGrp="1"/>
          </p:cNvSpPr>
          <p:nvPr>
            <p:ph sz="quarter" idx="18"/>
          </p:nvPr>
        </p:nvSpPr>
        <p:spPr>
          <a:xfrm>
            <a:off x="4687609" y="1261611"/>
            <a:ext cx="3988079" cy="3336083"/>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pic>
        <p:nvPicPr>
          <p:cNvPr id="12"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4000" y="4712400"/>
            <a:ext cx="2146364" cy="964597"/>
          </a:xfrm>
          <a:prstGeom prst="rect">
            <a:avLst/>
          </a:prstGeom>
        </p:spPr>
      </p:pic>
    </p:spTree>
    <p:extLst>
      <p:ext uri="{BB962C8B-B14F-4D97-AF65-F5344CB8AC3E}">
        <p14:creationId xmlns:p14="http://schemas.microsoft.com/office/powerpoint/2010/main" val="4141971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 Yellow">
    <p:bg>
      <p:bgPr>
        <a:solidFill>
          <a:srgbClr val="FFCD00"/>
        </a:solid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468313" y="1417340"/>
            <a:ext cx="8207375" cy="2952000"/>
          </a:xfrm>
          <a:prstGeom prst="rect">
            <a:avLst/>
          </a:prstGeom>
        </p:spPr>
        <p:txBody>
          <a:bodyPr lIns="0" tIns="0" rIns="0" bIns="0" anchor="b" anchorCtr="0">
            <a:noAutofit/>
          </a:bodyPr>
          <a:lstStyle>
            <a:lvl1pPr algn="l">
              <a:lnSpc>
                <a:spcPct val="80000"/>
              </a:lnSpc>
              <a:defRPr sz="7200" b="1" spc="-200">
                <a:solidFill>
                  <a:schemeClr val="bg1"/>
                </a:solidFill>
              </a:defRPr>
            </a:lvl1pPr>
          </a:lstStyle>
          <a:p>
            <a:r>
              <a:rPr lang="en-US" smtClean="0"/>
              <a:t>Click to edit Master title style</a:t>
            </a:r>
            <a:endParaRPr lang="en-US" dirty="0"/>
          </a:p>
        </p:txBody>
      </p:sp>
      <p:sp>
        <p:nvSpPr>
          <p:cNvPr id="8" name="Subtitle 2"/>
          <p:cNvSpPr>
            <a:spLocks noGrp="1"/>
          </p:cNvSpPr>
          <p:nvPr>
            <p:ph type="subTitle" idx="1"/>
          </p:nvPr>
        </p:nvSpPr>
        <p:spPr>
          <a:xfrm>
            <a:off x="468314" y="4429748"/>
            <a:ext cx="5495420" cy="660000"/>
          </a:xfrm>
          <a:prstGeom prst="rect">
            <a:avLst/>
          </a:prstGeom>
        </p:spPr>
        <p:txBody>
          <a:bodyPr lIns="0" tIns="0" rIns="0" bIns="0" anchor="t">
            <a:normAutofit/>
          </a:bodyPr>
          <a:lstStyle>
            <a:lvl1pPr marL="0" indent="0" algn="l">
              <a:spcBef>
                <a:spcPts val="0"/>
              </a:spcBef>
              <a:buNone/>
              <a:defRPr sz="1600" i="1">
                <a:solidFill>
                  <a:schemeClr val="bg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6"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00" y="0"/>
            <a:ext cx="1654175" cy="1516063"/>
          </a:xfrm>
          <a:prstGeom prst="rect">
            <a:avLst/>
          </a:prstGeom>
        </p:spPr>
      </p:pic>
    </p:spTree>
    <p:extLst>
      <p:ext uri="{BB962C8B-B14F-4D97-AF65-F5344CB8AC3E}">
        <p14:creationId xmlns:p14="http://schemas.microsoft.com/office/powerpoint/2010/main" val="374321870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 with BG image">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9" name="Title 1"/>
          <p:cNvSpPr>
            <a:spLocks noGrp="1"/>
          </p:cNvSpPr>
          <p:nvPr>
            <p:ph type="ctrTitle"/>
          </p:nvPr>
        </p:nvSpPr>
        <p:spPr>
          <a:xfrm>
            <a:off x="468313" y="1417636"/>
            <a:ext cx="8207375" cy="2952000"/>
          </a:xfrm>
          <a:prstGeom prst="rect">
            <a:avLst/>
          </a:prstGeom>
        </p:spPr>
        <p:txBody>
          <a:bodyPr lIns="0" tIns="0" rIns="0" bIns="0" anchor="b" anchorCtr="0">
            <a:noAutofit/>
          </a:bodyPr>
          <a:lstStyle>
            <a:lvl1pPr algn="l">
              <a:lnSpc>
                <a:spcPct val="80000"/>
              </a:lnSpc>
              <a:defRPr sz="7200" b="1" spc="-200">
                <a:solidFill>
                  <a:schemeClr val="bg1"/>
                </a:solidFill>
              </a:defRPr>
            </a:lvl1pPr>
          </a:lstStyle>
          <a:p>
            <a:r>
              <a:rPr lang="en-US" smtClean="0"/>
              <a:t>Click to edit Master title style</a:t>
            </a:r>
            <a:endParaRPr lang="en-US" dirty="0"/>
          </a:p>
        </p:txBody>
      </p:sp>
      <p:sp>
        <p:nvSpPr>
          <p:cNvPr id="10" name="Subtitle 2"/>
          <p:cNvSpPr>
            <a:spLocks noGrp="1"/>
          </p:cNvSpPr>
          <p:nvPr>
            <p:ph type="subTitle" idx="1"/>
          </p:nvPr>
        </p:nvSpPr>
        <p:spPr>
          <a:xfrm>
            <a:off x="468314" y="4429748"/>
            <a:ext cx="5495420" cy="660000"/>
          </a:xfrm>
          <a:prstGeom prst="rect">
            <a:avLst/>
          </a:prstGeom>
        </p:spPr>
        <p:txBody>
          <a:bodyPr lIns="0" tIns="0" rIns="0" bIns="0" anchor="t">
            <a:normAutofit/>
          </a:bodyPr>
          <a:lstStyle>
            <a:lvl1pPr marL="0" indent="0" algn="l">
              <a:spcBef>
                <a:spcPts val="0"/>
              </a:spcBef>
              <a:buNone/>
              <a:defRPr sz="1600" i="1">
                <a:solidFill>
                  <a:schemeClr val="bg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5"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00" y="0"/>
            <a:ext cx="1654175" cy="1516063"/>
          </a:xfrm>
          <a:prstGeom prst="rect">
            <a:avLst/>
          </a:prstGeom>
        </p:spPr>
      </p:pic>
    </p:spTree>
    <p:extLst>
      <p:ext uri="{BB962C8B-B14F-4D97-AF65-F5344CB8AC3E}">
        <p14:creationId xmlns:p14="http://schemas.microsoft.com/office/powerpoint/2010/main" val="186582780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ver with BG image 2">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468313" y="1417636"/>
            <a:ext cx="8207375" cy="2952000"/>
          </a:xfrm>
          <a:prstGeom prst="rect">
            <a:avLst/>
          </a:prstGeom>
        </p:spPr>
        <p:txBody>
          <a:bodyPr lIns="0" tIns="0" rIns="0" bIns="0" anchor="b" anchorCtr="0">
            <a:noAutofit/>
          </a:bodyPr>
          <a:lstStyle>
            <a:lvl1pPr algn="l">
              <a:lnSpc>
                <a:spcPct val="80000"/>
              </a:lnSpc>
              <a:defRPr sz="7200" b="1" spc="-200">
                <a:solidFill>
                  <a:schemeClr val="bg1"/>
                </a:solidFill>
              </a:defRPr>
            </a:lvl1pPr>
          </a:lstStyle>
          <a:p>
            <a:r>
              <a:rPr lang="en-US" smtClean="0"/>
              <a:t>Click to edit Master title style</a:t>
            </a:r>
            <a:endParaRPr lang="en-US" dirty="0"/>
          </a:p>
        </p:txBody>
      </p:sp>
      <p:sp>
        <p:nvSpPr>
          <p:cNvPr id="8" name="Subtitle 2"/>
          <p:cNvSpPr>
            <a:spLocks noGrp="1"/>
          </p:cNvSpPr>
          <p:nvPr>
            <p:ph type="subTitle" idx="1"/>
          </p:nvPr>
        </p:nvSpPr>
        <p:spPr>
          <a:xfrm>
            <a:off x="468314" y="4429748"/>
            <a:ext cx="5495420" cy="660000"/>
          </a:xfrm>
          <a:prstGeom prst="rect">
            <a:avLst/>
          </a:prstGeom>
        </p:spPr>
        <p:txBody>
          <a:bodyPr lIns="0" tIns="0" rIns="0" bIns="0" anchor="t">
            <a:normAutofit/>
          </a:bodyPr>
          <a:lstStyle>
            <a:lvl1pPr marL="0" indent="0" algn="l">
              <a:spcBef>
                <a:spcPts val="0"/>
              </a:spcBef>
              <a:buNone/>
              <a:defRPr sz="1600" i="1">
                <a:solidFill>
                  <a:schemeClr val="bg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5"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00" y="0"/>
            <a:ext cx="1654175" cy="1516063"/>
          </a:xfrm>
          <a:prstGeom prst="rect">
            <a:avLst/>
          </a:prstGeom>
        </p:spPr>
      </p:pic>
    </p:spTree>
    <p:extLst>
      <p:ext uri="{BB962C8B-B14F-4D97-AF65-F5344CB8AC3E}">
        <p14:creationId xmlns:p14="http://schemas.microsoft.com/office/powerpoint/2010/main" val="11882272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ver with BG image 3">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468313" y="1417636"/>
            <a:ext cx="8207375" cy="2952000"/>
          </a:xfrm>
          <a:prstGeom prst="rect">
            <a:avLst/>
          </a:prstGeom>
        </p:spPr>
        <p:txBody>
          <a:bodyPr lIns="0" tIns="0" rIns="0" bIns="0" anchor="b" anchorCtr="0">
            <a:noAutofit/>
          </a:bodyPr>
          <a:lstStyle>
            <a:lvl1pPr algn="l">
              <a:lnSpc>
                <a:spcPct val="80000"/>
              </a:lnSpc>
              <a:defRPr sz="7200" b="1" spc="-200">
                <a:solidFill>
                  <a:schemeClr val="bg1"/>
                </a:solidFill>
              </a:defRPr>
            </a:lvl1pPr>
          </a:lstStyle>
          <a:p>
            <a:r>
              <a:rPr lang="en-US" smtClean="0"/>
              <a:t>Click to edit Master title style</a:t>
            </a:r>
            <a:endParaRPr lang="en-US" dirty="0"/>
          </a:p>
        </p:txBody>
      </p:sp>
      <p:sp>
        <p:nvSpPr>
          <p:cNvPr id="8" name="Subtitle 2"/>
          <p:cNvSpPr>
            <a:spLocks noGrp="1"/>
          </p:cNvSpPr>
          <p:nvPr>
            <p:ph type="subTitle" idx="1"/>
          </p:nvPr>
        </p:nvSpPr>
        <p:spPr>
          <a:xfrm>
            <a:off x="468314" y="4429748"/>
            <a:ext cx="5495420" cy="660000"/>
          </a:xfrm>
          <a:prstGeom prst="rect">
            <a:avLst/>
          </a:prstGeom>
        </p:spPr>
        <p:txBody>
          <a:bodyPr lIns="0" tIns="0" rIns="0" bIns="0" anchor="t">
            <a:normAutofit/>
          </a:bodyPr>
          <a:lstStyle>
            <a:lvl1pPr marL="0" indent="0" algn="l">
              <a:spcBef>
                <a:spcPts val="0"/>
              </a:spcBef>
              <a:buNone/>
              <a:defRPr sz="1600" i="1">
                <a:solidFill>
                  <a:schemeClr val="bg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9"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00" y="0"/>
            <a:ext cx="1654175" cy="1516063"/>
          </a:xfrm>
          <a:prstGeom prst="rect">
            <a:avLst/>
          </a:prstGeom>
        </p:spPr>
      </p:pic>
    </p:spTree>
    <p:extLst>
      <p:ext uri="{BB962C8B-B14F-4D97-AF65-F5344CB8AC3E}">
        <p14:creationId xmlns:p14="http://schemas.microsoft.com/office/powerpoint/2010/main" val="59530561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ver Blue Text">
    <p:spTree>
      <p:nvGrpSpPr>
        <p:cNvPr id="1" name=""/>
        <p:cNvGrpSpPr/>
        <p:nvPr/>
      </p:nvGrpSpPr>
      <p:grpSpPr>
        <a:xfrm>
          <a:off x="0" y="0"/>
          <a:ext cx="0" cy="0"/>
          <a:chOff x="0" y="0"/>
          <a:chExt cx="0" cy="0"/>
        </a:xfrm>
      </p:grpSpPr>
      <p:sp>
        <p:nvSpPr>
          <p:cNvPr id="16" name="Title 1"/>
          <p:cNvSpPr>
            <a:spLocks noGrp="1"/>
          </p:cNvSpPr>
          <p:nvPr>
            <p:ph type="ctrTitle"/>
          </p:nvPr>
        </p:nvSpPr>
        <p:spPr>
          <a:xfrm>
            <a:off x="468312" y="1418400"/>
            <a:ext cx="8208000" cy="2952000"/>
          </a:xfrm>
          <a:prstGeom prst="rect">
            <a:avLst/>
          </a:prstGeom>
        </p:spPr>
        <p:txBody>
          <a:bodyPr lIns="0" tIns="0" rIns="0" bIns="0" anchor="b">
            <a:noAutofit/>
          </a:bodyPr>
          <a:lstStyle>
            <a:lvl1pPr algn="l">
              <a:lnSpc>
                <a:spcPct val="80000"/>
              </a:lnSpc>
              <a:defRPr sz="7200" b="1" spc="-200">
                <a:solidFill>
                  <a:srgbClr val="005EB8"/>
                </a:solidFill>
              </a:defRPr>
            </a:lvl1pPr>
          </a:lstStyle>
          <a:p>
            <a:r>
              <a:rPr lang="en-US" smtClean="0"/>
              <a:t>Click to edit Master title style</a:t>
            </a:r>
            <a:endParaRPr lang="en-US" dirty="0"/>
          </a:p>
        </p:txBody>
      </p:sp>
      <p:sp>
        <p:nvSpPr>
          <p:cNvPr id="17" name="Subtitle 2"/>
          <p:cNvSpPr>
            <a:spLocks noGrp="1"/>
          </p:cNvSpPr>
          <p:nvPr>
            <p:ph type="subTitle" idx="1"/>
          </p:nvPr>
        </p:nvSpPr>
        <p:spPr>
          <a:xfrm>
            <a:off x="468314" y="4429748"/>
            <a:ext cx="5388448" cy="660000"/>
          </a:xfrm>
          <a:prstGeom prst="rect">
            <a:avLst/>
          </a:prstGeom>
        </p:spPr>
        <p:txBody>
          <a:bodyPr lIns="0" tIns="0" rIns="0" bIns="0" anchor="t">
            <a:normAutofit/>
          </a:bodyPr>
          <a:lstStyle>
            <a:lvl1pPr marL="0" indent="0" algn="l">
              <a:spcBef>
                <a:spcPts val="0"/>
              </a:spcBef>
              <a:buNone/>
              <a:defRPr sz="1600" i="1">
                <a:solidFill>
                  <a:srgbClr val="928B8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00" y="0"/>
            <a:ext cx="1654175" cy="1516063"/>
          </a:xfrm>
          <a:prstGeom prst="rect">
            <a:avLst/>
          </a:prstGeom>
        </p:spPr>
      </p:pic>
    </p:spTree>
    <p:extLst>
      <p:ext uri="{BB962C8B-B14F-4D97-AF65-F5344CB8AC3E}">
        <p14:creationId xmlns:p14="http://schemas.microsoft.com/office/powerpoint/2010/main" val="112927700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ver Red Text">
    <p:spTree>
      <p:nvGrpSpPr>
        <p:cNvPr id="1" name=""/>
        <p:cNvGrpSpPr/>
        <p:nvPr/>
      </p:nvGrpSpPr>
      <p:grpSpPr>
        <a:xfrm>
          <a:off x="0" y="0"/>
          <a:ext cx="0" cy="0"/>
          <a:chOff x="0" y="0"/>
          <a:chExt cx="0" cy="0"/>
        </a:xfrm>
      </p:grpSpPr>
      <p:sp>
        <p:nvSpPr>
          <p:cNvPr id="5" name="Title 1"/>
          <p:cNvSpPr>
            <a:spLocks noGrp="1"/>
          </p:cNvSpPr>
          <p:nvPr>
            <p:ph type="ctrTitle"/>
          </p:nvPr>
        </p:nvSpPr>
        <p:spPr>
          <a:xfrm>
            <a:off x="468312" y="1418400"/>
            <a:ext cx="8208000" cy="2952000"/>
          </a:xfrm>
          <a:prstGeom prst="rect">
            <a:avLst/>
          </a:prstGeom>
        </p:spPr>
        <p:txBody>
          <a:bodyPr lIns="0" tIns="0" rIns="0" bIns="0" anchor="b">
            <a:noAutofit/>
          </a:bodyPr>
          <a:lstStyle>
            <a:lvl1pPr algn="l">
              <a:lnSpc>
                <a:spcPct val="80000"/>
              </a:lnSpc>
              <a:defRPr sz="7200" b="1" spc="-200">
                <a:solidFill>
                  <a:srgbClr val="EF3340"/>
                </a:solidFill>
              </a:defRPr>
            </a:lvl1pPr>
          </a:lstStyle>
          <a:p>
            <a:r>
              <a:rPr lang="en-US" smtClean="0"/>
              <a:t>Click to edit Master title style</a:t>
            </a:r>
            <a:endParaRPr lang="en-US" dirty="0"/>
          </a:p>
        </p:txBody>
      </p:sp>
      <p:sp>
        <p:nvSpPr>
          <p:cNvPr id="6" name="Subtitle 2"/>
          <p:cNvSpPr>
            <a:spLocks noGrp="1"/>
          </p:cNvSpPr>
          <p:nvPr>
            <p:ph type="subTitle" idx="1"/>
          </p:nvPr>
        </p:nvSpPr>
        <p:spPr>
          <a:xfrm>
            <a:off x="468314" y="4429748"/>
            <a:ext cx="5379423" cy="660000"/>
          </a:xfrm>
          <a:prstGeom prst="rect">
            <a:avLst/>
          </a:prstGeom>
        </p:spPr>
        <p:txBody>
          <a:bodyPr lIns="0" tIns="0" rIns="0" bIns="0" anchor="t">
            <a:normAutofit/>
          </a:bodyPr>
          <a:lstStyle>
            <a:lvl1pPr marL="0" indent="0" algn="l">
              <a:spcBef>
                <a:spcPts val="0"/>
              </a:spcBef>
              <a:buNone/>
              <a:defRPr sz="1600" i="1">
                <a:solidFill>
                  <a:srgbClr val="928B8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8"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00" y="0"/>
            <a:ext cx="1654175" cy="1516063"/>
          </a:xfrm>
          <a:prstGeom prst="rect">
            <a:avLst/>
          </a:prstGeom>
        </p:spPr>
      </p:pic>
    </p:spTree>
    <p:extLst>
      <p:ext uri="{BB962C8B-B14F-4D97-AF65-F5344CB8AC3E}">
        <p14:creationId xmlns:p14="http://schemas.microsoft.com/office/powerpoint/2010/main" val="418646494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ver Yellow Text">
    <p:bg>
      <p:bgPr>
        <a:solidFill>
          <a:schemeClr val="bg1"/>
        </a:solidFill>
        <a:effectLst/>
      </p:bgPr>
    </p:bg>
    <p:spTree>
      <p:nvGrpSpPr>
        <p:cNvPr id="1" name=""/>
        <p:cNvGrpSpPr/>
        <p:nvPr/>
      </p:nvGrpSpPr>
      <p:grpSpPr>
        <a:xfrm>
          <a:off x="0" y="0"/>
          <a:ext cx="0" cy="0"/>
          <a:chOff x="0" y="0"/>
          <a:chExt cx="0" cy="0"/>
        </a:xfrm>
      </p:grpSpPr>
      <p:sp>
        <p:nvSpPr>
          <p:cNvPr id="5" name="Title 1"/>
          <p:cNvSpPr>
            <a:spLocks noGrp="1"/>
          </p:cNvSpPr>
          <p:nvPr>
            <p:ph type="ctrTitle"/>
          </p:nvPr>
        </p:nvSpPr>
        <p:spPr>
          <a:xfrm>
            <a:off x="468312" y="1418400"/>
            <a:ext cx="8208000" cy="2952000"/>
          </a:xfrm>
          <a:prstGeom prst="rect">
            <a:avLst/>
          </a:prstGeom>
        </p:spPr>
        <p:txBody>
          <a:bodyPr lIns="0" tIns="0" rIns="0" bIns="0" anchor="b">
            <a:noAutofit/>
          </a:bodyPr>
          <a:lstStyle>
            <a:lvl1pPr algn="l">
              <a:lnSpc>
                <a:spcPct val="80000"/>
              </a:lnSpc>
              <a:defRPr sz="7200" b="1" spc="-200">
                <a:solidFill>
                  <a:srgbClr val="FFCD00"/>
                </a:solidFill>
              </a:defRPr>
            </a:lvl1pPr>
          </a:lstStyle>
          <a:p>
            <a:r>
              <a:rPr lang="en-US" smtClean="0"/>
              <a:t>Click to edit Master title style</a:t>
            </a:r>
            <a:endParaRPr lang="en-US" dirty="0"/>
          </a:p>
        </p:txBody>
      </p:sp>
      <p:sp>
        <p:nvSpPr>
          <p:cNvPr id="6" name="Subtitle 2"/>
          <p:cNvSpPr>
            <a:spLocks noGrp="1"/>
          </p:cNvSpPr>
          <p:nvPr>
            <p:ph type="subTitle" idx="1"/>
          </p:nvPr>
        </p:nvSpPr>
        <p:spPr>
          <a:xfrm>
            <a:off x="468314" y="4429748"/>
            <a:ext cx="5388448" cy="660000"/>
          </a:xfrm>
          <a:prstGeom prst="rect">
            <a:avLst/>
          </a:prstGeom>
        </p:spPr>
        <p:txBody>
          <a:bodyPr lIns="0" tIns="0" rIns="0" bIns="0" anchor="t">
            <a:normAutofit/>
          </a:bodyPr>
          <a:lstStyle>
            <a:lvl1pPr marL="0" indent="0" algn="l">
              <a:spcBef>
                <a:spcPts val="0"/>
              </a:spcBef>
              <a:buNone/>
              <a:defRPr sz="1600" i="1">
                <a:solidFill>
                  <a:srgbClr val="928B8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00" y="0"/>
            <a:ext cx="1654175" cy="1516063"/>
          </a:xfrm>
          <a:prstGeom prst="rect">
            <a:avLst/>
          </a:prstGeom>
        </p:spPr>
      </p:pic>
    </p:spTree>
    <p:extLst>
      <p:ext uri="{BB962C8B-B14F-4D97-AF65-F5344CB8AC3E}">
        <p14:creationId xmlns:p14="http://schemas.microsoft.com/office/powerpoint/2010/main" val="47604615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5056956" y="5017740"/>
            <a:ext cx="3619500" cy="132292"/>
          </a:xfrm>
          <a:prstGeom prst="rect">
            <a:avLst/>
          </a:prstGeom>
        </p:spPr>
        <p:txBody>
          <a:bodyPr vert="horz" lIns="91440" tIns="45720" rIns="0" bIns="45720" rtlCol="0" anchor="ctr"/>
          <a:lstStyle>
            <a:lvl1pPr algn="r">
              <a:defRPr sz="900">
                <a:solidFill>
                  <a:schemeClr val="tx1">
                    <a:tint val="75000"/>
                  </a:schemeClr>
                </a:solidFill>
              </a:defRPr>
            </a:lvl1pPr>
          </a:lstStyle>
          <a:p>
            <a:pPr>
              <a:defRPr/>
            </a:pPr>
            <a:endParaRPr lang="fi-FI"/>
          </a:p>
        </p:txBody>
      </p:sp>
      <p:sp>
        <p:nvSpPr>
          <p:cNvPr id="8" name="Date Placeholder 7"/>
          <p:cNvSpPr>
            <a:spLocks noGrp="1"/>
          </p:cNvSpPr>
          <p:nvPr>
            <p:ph type="dt" sz="half" idx="2"/>
          </p:nvPr>
        </p:nvSpPr>
        <p:spPr>
          <a:xfrm>
            <a:off x="5056956" y="5150032"/>
            <a:ext cx="3619500" cy="154782"/>
          </a:xfrm>
          <a:prstGeom prst="rect">
            <a:avLst/>
          </a:prstGeom>
        </p:spPr>
        <p:txBody>
          <a:bodyPr vert="horz" lIns="91440" tIns="45720" rIns="0" bIns="45720" rtlCol="0" anchor="ctr"/>
          <a:lstStyle>
            <a:lvl1pPr algn="r">
              <a:defRPr sz="900">
                <a:solidFill>
                  <a:schemeClr val="tx1">
                    <a:tint val="75000"/>
                  </a:schemeClr>
                </a:solidFill>
              </a:defRPr>
            </a:lvl1pPr>
          </a:lstStyle>
          <a:p>
            <a:pPr>
              <a:defRPr/>
            </a:pPr>
            <a:fld id="{ED520173-7D7F-4FBC-A781-33E654CAA422}" type="datetime1">
              <a:rPr lang="fi-FI" smtClean="0"/>
              <a:t>10.4.2017</a:t>
            </a:fld>
            <a:endParaRPr lang="fi-FI"/>
          </a:p>
        </p:txBody>
      </p:sp>
      <p:sp>
        <p:nvSpPr>
          <p:cNvPr id="9" name="Slide Number Placeholder 8"/>
          <p:cNvSpPr>
            <a:spLocks noGrp="1"/>
          </p:cNvSpPr>
          <p:nvPr>
            <p:ph type="sldNum" sz="quarter" idx="4"/>
          </p:nvPr>
        </p:nvSpPr>
        <p:spPr>
          <a:xfrm>
            <a:off x="5056956" y="5304814"/>
            <a:ext cx="3619500" cy="134938"/>
          </a:xfrm>
          <a:prstGeom prst="rect">
            <a:avLst/>
          </a:prstGeom>
        </p:spPr>
        <p:txBody>
          <a:bodyPr vert="horz" lIns="91440" tIns="45720" rIns="0" bIns="45720" rtlCol="0" anchor="ctr"/>
          <a:lstStyle>
            <a:lvl1pPr algn="r">
              <a:defRPr sz="900">
                <a:solidFill>
                  <a:schemeClr val="tx1">
                    <a:tint val="75000"/>
                  </a:schemeClr>
                </a:solidFill>
              </a:defRPr>
            </a:lvl1pPr>
          </a:lstStyle>
          <a:p>
            <a:pPr>
              <a:defRPr/>
            </a:pPr>
            <a:fld id="{805BCDE0-955E-2A43-932A-046BF80DB991}" type="slidenum">
              <a:rPr lang="fi-FI"/>
              <a:pPr>
                <a:defRPr/>
              </a:pPr>
              <a:t>‹#›</a:t>
            </a:fld>
            <a:endParaRPr lang="fi-FI"/>
          </a:p>
        </p:txBody>
      </p:sp>
    </p:spTree>
  </p:cSld>
  <p:clrMap bg1="lt1" tx1="dk1" bg2="lt2" tx2="dk2" accent1="accent1" accent2="accent2" accent3="accent3" accent4="accent4" accent5="accent5" accent6="accent6" hlink="hlink" folHlink="folHlink"/>
  <p:sldLayoutIdLst>
    <p:sldLayoutId id="2147484747" r:id="rId1"/>
    <p:sldLayoutId id="2147484748" r:id="rId2"/>
    <p:sldLayoutId id="2147484749" r:id="rId3"/>
    <p:sldLayoutId id="2147484750" r:id="rId4"/>
    <p:sldLayoutId id="2147484751" r:id="rId5"/>
    <p:sldLayoutId id="2147484752" r:id="rId6"/>
    <p:sldLayoutId id="2147484753" r:id="rId7"/>
    <p:sldLayoutId id="2147484754" r:id="rId8"/>
    <p:sldLayoutId id="2147484755" r:id="rId9"/>
    <p:sldLayoutId id="2147484756" r:id="rId10"/>
    <p:sldLayoutId id="2147484757" r:id="rId11"/>
    <p:sldLayoutId id="2147484758" r:id="rId12"/>
    <p:sldLayoutId id="2147484759" r:id="rId13"/>
    <p:sldLayoutId id="2147484760" r:id="rId14"/>
    <p:sldLayoutId id="2147484761" r:id="rId15"/>
    <p:sldLayoutId id="2147484762" r:id="rId16"/>
    <p:sldLayoutId id="2147484763" r:id="rId17"/>
    <p:sldLayoutId id="2147484764" r:id="rId18"/>
    <p:sldLayoutId id="2147484765" r:id="rId19"/>
    <p:sldLayoutId id="2147484766" r:id="rId20"/>
    <p:sldLayoutId id="2147484767" r:id="rId21"/>
  </p:sldLayoutIdLst>
  <p:timing>
    <p:tnLst>
      <p:par>
        <p:cTn id="1" dur="indefinite" restart="never" nodeType="tmRoot"/>
      </p:par>
    </p:tnLst>
  </p:timing>
  <p:hf hdr="0" ftr="0"/>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0"/>
          <a:cs typeface="MS PGothic" pitchFamily="34" charset="-128"/>
        </a:defRPr>
      </a:lvl1pPr>
      <a:lvl2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2pPr>
      <a:lvl3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3pPr>
      <a:lvl4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4pPr>
      <a:lvl5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5pPr>
      <a:lvl6pPr marL="4572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6pPr>
      <a:lvl7pPr marL="9144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7pPr>
      <a:lvl8pPr marL="13716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8pPr>
      <a:lvl9pPr marL="18288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MS PGothic" pitchFamily="34"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ヒラギノ角ゴ Pro W3" charset="-128"/>
          <a:cs typeface="ヒラギノ角ゴ Pro W3" charset="-128"/>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ヒラギノ角ゴ Pro W3" charset="-128"/>
          <a:cs typeface="ヒラギノ角ゴ Pro W3" charset="0"/>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S PGothic" pitchFamily="34"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creativecommons.org/licenses/by/4.0/"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2" Type="http://schemas.openxmlformats.org/officeDocument/2006/relationships/hyperlink" Target="http://www.tietosuoja.fi/material/attachments/tietosuojavaltuutettu/tietosuojavaltuutetuntoimisto/lomakkeet/rekisteri-jatietosuojaselosteet/o3DUdQc6Z/Tieteellisen_tutkimuksen_rekisteriselosteen_tayttoohjeet.pdf" TargetMode="External"/><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2" Type="http://schemas.openxmlformats.org/officeDocument/2006/relationships/hyperlink" Target="https://tietosuojauutiset.fi/2016/05/03/yrittajan-tilivelvollisuus-lue-ensin-tama-kohta-99-artiklan-laajuisesta-tietosuoja-asetuksesta/" TargetMode="External"/><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2" Type="http://schemas.openxmlformats.org/officeDocument/2006/relationships/hyperlink" Target="http://www.tudelft.nl/en/about-tu-delft/strategy/integrity-policy/scientific-integrity-committee/research-ethics/" TargetMode="External"/><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2" Type="http://schemas.openxmlformats.org/officeDocument/2006/relationships/hyperlink" Target="http://eur-lex.europa.eu/legal-content/FI/TXT/?uri=CELEX:31995L0046&amp;from=FI&amp;lang3=choose&amp;lang2=choose&amp;lang1=FI" TargetMode="Externa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hyperlink" Target="http://eur-lex.europa.eu/legal-content/FI/TXT/HTML/?uri=CELEX:32016R0679&amp;from=FI#ntr4-L_2016119FI.01000101-E0004" TargetMode="External"/><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2" Type="http://schemas.openxmlformats.org/officeDocument/2006/relationships/hyperlink" Target="http://www.tietosuoja.fi/fi/index/ratkaisut/tietosuojavaltuutetunohjausavoimentieteenperiaatteidentoteuttamisestahenkilotietojasisaltavantutkimusaineistonosalta.html" TargetMode="External"/><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hyperlink" Target="http://ec.europa.eu/research/participants/data/ref/h2020/other/hi/h2020-ethics_code-of-conduct_en.pdf" TargetMode="Externa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3" Type="http://schemas.openxmlformats.org/officeDocument/2006/relationships/hyperlink" Target="http://ec.europa.eu/research/participants/docs/h2020-funding-guide/cross-cutting-issues/ethics_en.htm" TargetMode="External"/><Relationship Id="rId2" Type="http://schemas.openxmlformats.org/officeDocument/2006/relationships/hyperlink" Target="http://ec.europa.eu/research/participants/data/ref/h2020/grants_manual/hi/ethics/h2020_hi_ethics-self-assess_en.pdf" TargetMode="External"/><Relationship Id="rId1" Type="http://schemas.openxmlformats.org/officeDocument/2006/relationships/slideLayout" Target="../slideLayouts/slideLayout16.xml"/><Relationship Id="rId4" Type="http://schemas.openxmlformats.org/officeDocument/2006/relationships/hyperlink" Target="http://ec.europa.eu/research/participants/docs/h2020-funding-guide/grants/from-evaluation-to-grant-signature/grant-preparation/ethics_review_en.ht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sz="5400" dirty="0" smtClean="0"/>
              <a:t>Tutkimusdata </a:t>
            </a:r>
            <a:r>
              <a:rPr lang="fi-FI" sz="5400" dirty="0"/>
              <a:t>ja </a:t>
            </a:r>
            <a:r>
              <a:rPr lang="fi-FI" sz="5400" dirty="0" smtClean="0"/>
              <a:t>tietosuoja-asetus</a:t>
            </a:r>
            <a:br>
              <a:rPr lang="fi-FI" sz="5400" dirty="0" smtClean="0"/>
            </a:br>
            <a:r>
              <a:rPr lang="fi-FI" sz="2800" dirty="0" smtClean="0"/>
              <a:t>OTK Maria Rehbinder</a:t>
            </a:r>
            <a:endParaRPr lang="en-US" sz="2800" dirty="0"/>
          </a:p>
        </p:txBody>
      </p:sp>
      <p:pic>
        <p:nvPicPr>
          <p:cNvPr id="9217" name="Picture 1" descr="Creative Commons -lisenssi">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8304" y="4794473"/>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0" y="621670"/>
            <a:ext cx="219932"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en-US"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kumimoji="0" lang="fi-FI"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8" name="Subtitle 7"/>
          <p:cNvSpPr>
            <a:spLocks noGrp="1"/>
          </p:cNvSpPr>
          <p:nvPr>
            <p:ph type="subTitle" idx="1"/>
          </p:nvPr>
        </p:nvSpPr>
        <p:spPr/>
        <p:txBody>
          <a:bodyPr>
            <a:normAutofit fontScale="92500" lnSpcReduction="10000"/>
          </a:bodyPr>
          <a:lstStyle/>
          <a:p>
            <a:pPr defTabSz="914400" eaLnBrk="0" hangingPunct="0">
              <a:spcBef>
                <a:spcPct val="0"/>
              </a:spcBef>
            </a:pPr>
            <a:r>
              <a:rPr lang="fi-FI" altLang="en-US" i="0"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2017 Maria Rehbinder</a:t>
            </a:r>
            <a:endParaRPr lang="fi-FI" dirty="0" smtClean="0"/>
          </a:p>
          <a:p>
            <a:pPr lvl="0" defTabSz="914400" eaLnBrk="0" hangingPunct="0">
              <a:spcBef>
                <a:spcPct val="0"/>
              </a:spcBef>
            </a:pPr>
            <a:r>
              <a:rPr lang="fi-FI" dirty="0" smtClean="0"/>
              <a:t>Tämä </a:t>
            </a:r>
            <a:r>
              <a:rPr lang="fi-FI" dirty="0"/>
              <a:t>teos on lisensoitu </a:t>
            </a:r>
            <a:r>
              <a:rPr lang="fi-FI" u="sng" dirty="0">
                <a:hlinkClick r:id="rId2"/>
              </a:rPr>
              <a:t>Creative </a:t>
            </a:r>
            <a:r>
              <a:rPr lang="fi-FI" u="sng" dirty="0" err="1">
                <a:hlinkClick r:id="rId2"/>
              </a:rPr>
              <a:t>Commons</a:t>
            </a:r>
            <a:r>
              <a:rPr lang="fi-FI" u="sng" dirty="0">
                <a:hlinkClick r:id="rId2"/>
              </a:rPr>
              <a:t> Nimeä 4.0 Kansainvälinen -lisenssillä</a:t>
            </a:r>
            <a:endParaRPr lang="fi-FI" altLang="en-US" i="0"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lvl="0" defTabSz="914400" eaLnBrk="0" hangingPunct="0">
              <a:spcBef>
                <a:spcPct val="0"/>
              </a:spcBef>
            </a:pPr>
            <a:endParaRPr lang="en-US" altLang="en-US" sz="800" i="0" dirty="0">
              <a:solidFill>
                <a:schemeClr val="tx1"/>
              </a:solidFill>
            </a:endParaRPr>
          </a:p>
          <a:p>
            <a:pPr lvl="0" defTabSz="914400" eaLnBrk="0" hangingPunct="0">
              <a:spcBef>
                <a:spcPct val="0"/>
              </a:spcBef>
            </a:pPr>
            <a:endParaRPr lang="en-US" altLang="en-US" sz="2800" i="0" dirty="0">
              <a:solidFill>
                <a:schemeClr val="tx1"/>
              </a:solidFill>
              <a:latin typeface="Arial" panose="020B0604020202020204" pitchFamily="34" charset="0"/>
            </a:endParaRPr>
          </a:p>
          <a:p>
            <a:endParaRPr lang="en-US" dirty="0"/>
          </a:p>
        </p:txBody>
      </p:sp>
    </p:spTree>
    <p:extLst>
      <p:ext uri="{BB962C8B-B14F-4D97-AF65-F5344CB8AC3E}">
        <p14:creationId xmlns:p14="http://schemas.microsoft.com/office/powerpoint/2010/main" val="39776262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a:t>Asetus</a:t>
            </a:r>
            <a:r>
              <a:rPr lang="en-US" dirty="0"/>
              <a:t> </a:t>
            </a:r>
            <a:r>
              <a:rPr lang="en-US" dirty="0" err="1"/>
              <a:t>mahdollistaa</a:t>
            </a:r>
            <a:r>
              <a:rPr lang="en-US" dirty="0"/>
              <a:t> </a:t>
            </a:r>
            <a:r>
              <a:rPr lang="en-US" dirty="0" err="1"/>
              <a:t>tutkimuksen</a:t>
            </a:r>
            <a:r>
              <a:rPr lang="en-US" dirty="0"/>
              <a:t>: </a:t>
            </a:r>
            <a:r>
              <a:rPr lang="en-US" dirty="0" err="1" smtClean="0"/>
              <a:t>Tieteellinen</a:t>
            </a:r>
            <a:r>
              <a:rPr lang="en-US" dirty="0" smtClean="0"/>
              <a:t> </a:t>
            </a:r>
            <a:r>
              <a:rPr lang="en-US" dirty="0" err="1" smtClean="0"/>
              <a:t>tutkimus</a:t>
            </a:r>
            <a:r>
              <a:rPr lang="en-US" dirty="0"/>
              <a:t>, </a:t>
            </a:r>
            <a:r>
              <a:rPr lang="en-US" dirty="0" err="1" smtClean="0"/>
              <a:t>johtolause</a:t>
            </a:r>
            <a:r>
              <a:rPr lang="en-US" dirty="0" smtClean="0"/>
              <a:t> 159</a:t>
            </a:r>
            <a:endParaRPr lang="en-US" dirty="0"/>
          </a:p>
        </p:txBody>
      </p:sp>
      <p:sp>
        <p:nvSpPr>
          <p:cNvPr id="3" name="Content Placeholder 2"/>
          <p:cNvSpPr>
            <a:spLocks noGrp="1"/>
          </p:cNvSpPr>
          <p:nvPr>
            <p:ph sz="quarter" idx="14"/>
          </p:nvPr>
        </p:nvSpPr>
        <p:spPr/>
        <p:txBody>
          <a:bodyPr/>
          <a:lstStyle/>
          <a:p>
            <a:r>
              <a:rPr lang="fi-FI" i="1" dirty="0"/>
              <a:t>”Henkilötietojen käsittelyä tieteellisiä tutkimustarkoituksia varten olisi tämän asetuksen soveltamista varten tulkittava laajasti niin, että se tarkoittaa myös teknologian kehittämistä ja esittelyä, perustutkimusta, soveltavaa tutkimusta ja yksityisin varoin rahoitettua tutkimusta. Siinä olisi lisäksi otettava huomioon SEUT 179 artiklan 1 kohdassa vahvistettu eurooppalaisen tutkimusalueen toteuttamista koskeva unionin tavoite.”</a:t>
            </a:r>
            <a:endParaRPr lang="en-US" dirty="0"/>
          </a:p>
          <a:p>
            <a:endParaRPr lang="en-US" dirty="0"/>
          </a:p>
        </p:txBody>
      </p:sp>
      <p:sp>
        <p:nvSpPr>
          <p:cNvPr id="4" name="Date Placeholder 3"/>
          <p:cNvSpPr>
            <a:spLocks noGrp="1"/>
          </p:cNvSpPr>
          <p:nvPr>
            <p:ph type="dt" sz="half" idx="15"/>
          </p:nvPr>
        </p:nvSpPr>
        <p:spPr/>
        <p:txBody>
          <a:bodyPr/>
          <a:lstStyle/>
          <a:p>
            <a:pPr>
              <a:defRPr/>
            </a:pPr>
            <a:fld id="{24CBB682-87B2-4236-AF78-B49807E7713E}" type="datetime1">
              <a:rPr lang="fi-FI" smtClean="0"/>
              <a:t>10.4.2017</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10</a:t>
            </a:fld>
            <a:endParaRPr lang="fi-FI"/>
          </a:p>
        </p:txBody>
      </p:sp>
    </p:spTree>
    <p:extLst>
      <p:ext uri="{BB962C8B-B14F-4D97-AF65-F5344CB8AC3E}">
        <p14:creationId xmlns:p14="http://schemas.microsoft.com/office/powerpoint/2010/main" val="10270208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 4 </a:t>
            </a:r>
            <a:r>
              <a:rPr lang="en-US" dirty="0" err="1" smtClean="0"/>
              <a:t>artikla</a:t>
            </a:r>
            <a:r>
              <a:rPr lang="en-US" dirty="0" smtClean="0"/>
              <a:t> , </a:t>
            </a:r>
            <a:r>
              <a:rPr lang="en-US" dirty="0" err="1" smtClean="0"/>
              <a:t>Määritelmät</a:t>
            </a:r>
            <a:r>
              <a:rPr lang="en-US" dirty="0" smtClean="0"/>
              <a:t/>
            </a:r>
            <a:br>
              <a:rPr lang="en-US" dirty="0" smtClean="0"/>
            </a:br>
            <a:r>
              <a:rPr lang="en-US" dirty="0" err="1" smtClean="0"/>
              <a:t>Tässä</a:t>
            </a:r>
            <a:r>
              <a:rPr lang="en-US" dirty="0" smtClean="0"/>
              <a:t> </a:t>
            </a:r>
            <a:r>
              <a:rPr lang="en-US" dirty="0" err="1" smtClean="0"/>
              <a:t>asetuksessa</a:t>
            </a:r>
            <a:r>
              <a:rPr lang="en-US" dirty="0" smtClean="0"/>
              <a:t> </a:t>
            </a:r>
            <a:r>
              <a:rPr lang="en-US" dirty="0" err="1" smtClean="0"/>
              <a:t>tarkoitetaan</a:t>
            </a:r>
            <a:r>
              <a:rPr lang="en-US" dirty="0" smtClean="0"/>
              <a:t>:</a:t>
            </a:r>
            <a:endParaRPr lang="en-US" dirty="0"/>
          </a:p>
        </p:txBody>
      </p:sp>
      <p:sp>
        <p:nvSpPr>
          <p:cNvPr id="4" name="Date Placeholder 3"/>
          <p:cNvSpPr>
            <a:spLocks noGrp="1"/>
          </p:cNvSpPr>
          <p:nvPr>
            <p:ph type="dt" sz="half" idx="15"/>
          </p:nvPr>
        </p:nvSpPr>
        <p:spPr/>
        <p:txBody>
          <a:bodyPr/>
          <a:lstStyle/>
          <a:p>
            <a:pPr>
              <a:defRPr/>
            </a:pPr>
            <a:fld id="{24CBB682-87B2-4236-AF78-B49807E7713E}" type="datetime1">
              <a:rPr lang="fi-FI" smtClean="0"/>
              <a:t>10.4.2017</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11</a:t>
            </a:fld>
            <a:endParaRPr lang="fi-FI"/>
          </a:p>
        </p:txBody>
      </p:sp>
      <p:sp>
        <p:nvSpPr>
          <p:cNvPr id="7" name="Content Placeholder 6"/>
          <p:cNvSpPr>
            <a:spLocks noGrp="1"/>
          </p:cNvSpPr>
          <p:nvPr>
            <p:ph sz="quarter" idx="14"/>
          </p:nvPr>
        </p:nvSpPr>
        <p:spPr/>
        <p:txBody>
          <a:bodyPr/>
          <a:lstStyle/>
          <a:p>
            <a:r>
              <a:rPr lang="fi-FI" dirty="0" smtClean="0"/>
              <a:t>”Henkilötiedoilla” </a:t>
            </a:r>
            <a:r>
              <a:rPr lang="fi-FI" dirty="0"/>
              <a:t>kaikkia tunnistettuun tai tunnistettavissa olevaan luonnolliseen henkilöön, jäljempänä ’rekisteröity’, liittyviä tietoja; tunnistettavissa olevana pidetään luonnollista henkilöä, joka voidaan suoraan tai epäsuorasti tunnistaa erityisesti tunnistetietojen, kuten nimen, henkilötunnuksen, sijaintitiedon, verkkotunnistetietojen taikka yhden tai useamman hänelle tunnusomaisen fyysisen, fysiologisen, geneettisen, psyykkisen, taloudellisen, kulttuurillisen tai sosiaalisen tekijän perusteella</a:t>
            </a:r>
            <a:endParaRPr lang="en-US" dirty="0"/>
          </a:p>
        </p:txBody>
      </p:sp>
    </p:spTree>
    <p:extLst>
      <p:ext uri="{BB962C8B-B14F-4D97-AF65-F5344CB8AC3E}">
        <p14:creationId xmlns:p14="http://schemas.microsoft.com/office/powerpoint/2010/main" val="3443616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4 </a:t>
            </a:r>
            <a:r>
              <a:rPr lang="en-US" dirty="0" err="1" smtClean="0"/>
              <a:t>artikla</a:t>
            </a:r>
            <a:r>
              <a:rPr lang="en-US" dirty="0" smtClean="0"/>
              <a:t>, </a:t>
            </a:r>
            <a:r>
              <a:rPr lang="en-US" dirty="0" err="1" smtClean="0"/>
              <a:t>Määritelmät</a:t>
            </a:r>
            <a:endParaRPr lang="en-US" dirty="0"/>
          </a:p>
        </p:txBody>
      </p:sp>
      <p:sp>
        <p:nvSpPr>
          <p:cNvPr id="3" name="Content Placeholder 2"/>
          <p:cNvSpPr>
            <a:spLocks noGrp="1"/>
          </p:cNvSpPr>
          <p:nvPr>
            <p:ph sz="quarter" idx="14"/>
          </p:nvPr>
        </p:nvSpPr>
        <p:spPr/>
        <p:txBody>
          <a:bodyPr/>
          <a:lstStyle/>
          <a:p>
            <a:r>
              <a:rPr lang="fi-FI" dirty="0" smtClean="0"/>
              <a:t>”Rekisterinpitäjällä</a:t>
            </a:r>
            <a:r>
              <a:rPr lang="fi-FI" dirty="0"/>
              <a:t>” luonnollista henkilöä tai oikeushenkilöä, viranomaista, virastoa tai muuta elintä, joka </a:t>
            </a:r>
            <a:r>
              <a:rPr lang="fi-FI" i="1" dirty="0"/>
              <a:t>yksin tai yhdessä </a:t>
            </a:r>
            <a:r>
              <a:rPr lang="fi-FI" dirty="0"/>
              <a:t>toisten kanssa määrittelee henkilötietojen käsittelyn tarkoitukset ja keinot</a:t>
            </a:r>
            <a:r>
              <a:rPr lang="fi-FI" dirty="0" smtClean="0"/>
              <a:t>; </a:t>
            </a:r>
            <a:r>
              <a:rPr lang="fi-FI" dirty="0" err="1" smtClean="0"/>
              <a:t>ks</a:t>
            </a:r>
            <a:r>
              <a:rPr lang="fi-FI" dirty="0" smtClean="0"/>
              <a:t> . </a:t>
            </a:r>
            <a:r>
              <a:rPr lang="fi-FI" dirty="0"/>
              <a:t>Tarkemmin WP 29 </a:t>
            </a:r>
            <a:r>
              <a:rPr lang="fi-FI" sz="1200" dirty="0"/>
              <a:t>http://ec.europa.eu/justice/policies/privacy/docs/wpdocs/2010/wp169_en.pdf</a:t>
            </a:r>
            <a:endParaRPr lang="fi-FI" sz="1200" dirty="0" smtClean="0"/>
          </a:p>
          <a:p>
            <a:endParaRPr lang="fi-FI" sz="1400" dirty="0"/>
          </a:p>
          <a:p>
            <a:r>
              <a:rPr lang="en-US" sz="1400" dirty="0">
                <a:hlinkClick r:id="rId2"/>
              </a:rPr>
              <a:t>http://</a:t>
            </a:r>
            <a:r>
              <a:rPr lang="en-US" sz="1400" dirty="0" smtClean="0">
                <a:hlinkClick r:id="rId2"/>
              </a:rPr>
              <a:t>www.tietosuoja.fi/material/attachments/tietosuojavaltuutettu/tietosuojavaltuutetuntoimisto/lomakkeet/rekisteri-jatietosuojaselosteet/o3DUdQc6Z/Tieteellisen_tutkimuksen_rekisteriselosteen_tayttoohjeet.pdf</a:t>
            </a:r>
            <a:r>
              <a:rPr lang="en-US" sz="1400" dirty="0" smtClean="0"/>
              <a:t> </a:t>
            </a:r>
            <a:r>
              <a:rPr lang="en-US" i="1" dirty="0" err="1" smtClean="0"/>
              <a:t>Lomakkeeseen</a:t>
            </a:r>
            <a:r>
              <a:rPr lang="en-US" i="1" dirty="0" smtClean="0"/>
              <a:t> </a:t>
            </a:r>
            <a:r>
              <a:rPr lang="en-US" i="1" dirty="0" err="1" smtClean="0"/>
              <a:t>voi</a:t>
            </a:r>
            <a:r>
              <a:rPr lang="en-US" i="1" dirty="0" smtClean="0"/>
              <a:t> </a:t>
            </a:r>
            <a:r>
              <a:rPr lang="en-US" i="1" dirty="0" err="1" smtClean="0"/>
              <a:t>merkitä</a:t>
            </a:r>
            <a:r>
              <a:rPr lang="en-US" i="1" dirty="0" smtClean="0"/>
              <a:t> vain </a:t>
            </a:r>
            <a:r>
              <a:rPr lang="en-US" i="1" dirty="0" err="1" smtClean="0"/>
              <a:t>yhden</a:t>
            </a:r>
            <a:r>
              <a:rPr lang="en-US" i="1" dirty="0" smtClean="0"/>
              <a:t> </a:t>
            </a:r>
            <a:r>
              <a:rPr lang="en-US" i="1" dirty="0" err="1" smtClean="0"/>
              <a:t>rekisterinpitäjän</a:t>
            </a:r>
            <a:r>
              <a:rPr lang="en-US" i="1" dirty="0" smtClean="0"/>
              <a:t>, </a:t>
            </a:r>
            <a:r>
              <a:rPr lang="en-US" i="1" dirty="0" err="1" smtClean="0"/>
              <a:t>lähtökohta</a:t>
            </a:r>
            <a:r>
              <a:rPr lang="en-US" i="1" dirty="0" smtClean="0"/>
              <a:t> </a:t>
            </a:r>
            <a:r>
              <a:rPr lang="en-US" i="1" dirty="0" err="1" smtClean="0"/>
              <a:t>yliopisto</a:t>
            </a:r>
            <a:r>
              <a:rPr lang="en-US" i="1" dirty="0" smtClean="0"/>
              <a:t>, </a:t>
            </a:r>
            <a:r>
              <a:rPr lang="en-US" i="1" dirty="0" err="1" smtClean="0"/>
              <a:t>ellei</a:t>
            </a:r>
            <a:r>
              <a:rPr lang="en-US" i="1" dirty="0" smtClean="0"/>
              <a:t> </a:t>
            </a:r>
            <a:r>
              <a:rPr lang="en-US" i="1" dirty="0" err="1" smtClean="0"/>
              <a:t>tutkija</a:t>
            </a:r>
            <a:r>
              <a:rPr lang="en-US" i="1" dirty="0" smtClean="0"/>
              <a:t> tee </a:t>
            </a:r>
            <a:r>
              <a:rPr lang="en-US" i="1" dirty="0" err="1" smtClean="0"/>
              <a:t>itsenäistä</a:t>
            </a:r>
            <a:r>
              <a:rPr lang="en-US" i="1" dirty="0" smtClean="0"/>
              <a:t> </a:t>
            </a:r>
            <a:r>
              <a:rPr lang="en-US" i="1" dirty="0" err="1" smtClean="0"/>
              <a:t>tutkimusta</a:t>
            </a:r>
            <a:r>
              <a:rPr lang="en-US" i="1" dirty="0"/>
              <a:t> </a:t>
            </a:r>
            <a:r>
              <a:rPr lang="en-US" i="1" dirty="0" smtClean="0"/>
              <a:t>? </a:t>
            </a:r>
            <a:r>
              <a:rPr lang="en-US" i="1" dirty="0" err="1" smtClean="0"/>
              <a:t>opiskelija</a:t>
            </a:r>
            <a:r>
              <a:rPr lang="en-US" i="1" dirty="0" smtClean="0"/>
              <a:t> </a:t>
            </a:r>
            <a:r>
              <a:rPr lang="en-US" i="1" dirty="0" err="1" smtClean="0"/>
              <a:t>tekee</a:t>
            </a:r>
            <a:r>
              <a:rPr lang="en-US" i="1" dirty="0" smtClean="0"/>
              <a:t> </a:t>
            </a:r>
            <a:r>
              <a:rPr lang="en-US" i="1" dirty="0" err="1" smtClean="0"/>
              <a:t>itsenäistä</a:t>
            </a:r>
            <a:r>
              <a:rPr lang="en-US" i="1" dirty="0" smtClean="0"/>
              <a:t> </a:t>
            </a:r>
            <a:r>
              <a:rPr lang="en-US" i="1" dirty="0" err="1" smtClean="0"/>
              <a:t>tutkimusta</a:t>
            </a:r>
            <a:r>
              <a:rPr lang="en-US" i="1" dirty="0" smtClean="0"/>
              <a:t> </a:t>
            </a:r>
            <a:r>
              <a:rPr lang="en-US" i="1" dirty="0" err="1" smtClean="0"/>
              <a:t>ellei</a:t>
            </a:r>
            <a:r>
              <a:rPr lang="en-US" i="1" dirty="0" smtClean="0"/>
              <a:t> </a:t>
            </a:r>
            <a:r>
              <a:rPr lang="en-US" i="1" dirty="0" err="1" smtClean="0"/>
              <a:t>työsuhteessa</a:t>
            </a:r>
            <a:r>
              <a:rPr lang="en-US" i="1" dirty="0" smtClean="0"/>
              <a:t> ?</a:t>
            </a:r>
            <a:endParaRPr lang="en-US" i="1" dirty="0"/>
          </a:p>
          <a:p>
            <a:endParaRPr lang="en-US" dirty="0"/>
          </a:p>
        </p:txBody>
      </p:sp>
      <p:sp>
        <p:nvSpPr>
          <p:cNvPr id="4" name="Date Placeholder 3"/>
          <p:cNvSpPr>
            <a:spLocks noGrp="1"/>
          </p:cNvSpPr>
          <p:nvPr>
            <p:ph type="dt" sz="half" idx="15"/>
          </p:nvPr>
        </p:nvSpPr>
        <p:spPr/>
        <p:txBody>
          <a:bodyPr/>
          <a:lstStyle/>
          <a:p>
            <a:pPr>
              <a:defRPr/>
            </a:pPr>
            <a:fld id="{24CBB682-87B2-4236-AF78-B49807E7713E}" type="datetime1">
              <a:rPr lang="fi-FI" smtClean="0"/>
              <a:t>10.4.2017</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12</a:t>
            </a:fld>
            <a:endParaRPr lang="fi-FI"/>
          </a:p>
        </p:txBody>
      </p:sp>
    </p:spTree>
    <p:extLst>
      <p:ext uri="{BB962C8B-B14F-4D97-AF65-F5344CB8AC3E}">
        <p14:creationId xmlns:p14="http://schemas.microsoft.com/office/powerpoint/2010/main" val="15521133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5 </a:t>
            </a:r>
            <a:r>
              <a:rPr lang="en-US" dirty="0" err="1" smtClean="0"/>
              <a:t>artikla</a:t>
            </a:r>
            <a:r>
              <a:rPr lang="en-US" dirty="0" smtClean="0"/>
              <a:t>, </a:t>
            </a:r>
            <a:r>
              <a:rPr lang="en-US" dirty="0" err="1" smtClean="0"/>
              <a:t>Osoitusvelvollisuus</a:t>
            </a:r>
            <a:r>
              <a:rPr lang="en-US" dirty="0" smtClean="0"/>
              <a:t> </a:t>
            </a:r>
            <a:endParaRPr lang="en-US" dirty="0"/>
          </a:p>
        </p:txBody>
      </p:sp>
      <p:sp>
        <p:nvSpPr>
          <p:cNvPr id="3" name="Content Placeholder 2"/>
          <p:cNvSpPr>
            <a:spLocks noGrp="1"/>
          </p:cNvSpPr>
          <p:nvPr>
            <p:ph sz="quarter" idx="14"/>
          </p:nvPr>
        </p:nvSpPr>
        <p:spPr/>
        <p:txBody>
          <a:bodyPr/>
          <a:lstStyle/>
          <a:p>
            <a:r>
              <a:rPr lang="fi-FI" dirty="0"/>
              <a:t>H</a:t>
            </a:r>
            <a:r>
              <a:rPr lang="fi-FI" dirty="0" smtClean="0"/>
              <a:t>enkilötietojen </a:t>
            </a:r>
            <a:r>
              <a:rPr lang="fi-FI" dirty="0"/>
              <a:t>käsittelyä koskevat periaatteet, joita rekisterinpitäjän on noudatettava:</a:t>
            </a:r>
            <a:endParaRPr lang="en-US" dirty="0"/>
          </a:p>
          <a:p>
            <a:pPr lvl="0"/>
            <a:r>
              <a:rPr lang="en-US" dirty="0" err="1"/>
              <a:t>lainmukaisuus</a:t>
            </a:r>
            <a:r>
              <a:rPr lang="en-US" dirty="0"/>
              <a:t>, </a:t>
            </a:r>
            <a:r>
              <a:rPr lang="en-US" dirty="0" err="1"/>
              <a:t>kohtuullisuus</a:t>
            </a:r>
            <a:r>
              <a:rPr lang="en-US" dirty="0"/>
              <a:t> ja </a:t>
            </a:r>
            <a:r>
              <a:rPr lang="en-US" dirty="0" err="1"/>
              <a:t>läpinäkyvyys</a:t>
            </a:r>
            <a:r>
              <a:rPr lang="en-US" dirty="0"/>
              <a:t>;</a:t>
            </a:r>
          </a:p>
          <a:p>
            <a:pPr lvl="0"/>
            <a:r>
              <a:rPr lang="en-US" dirty="0" err="1"/>
              <a:t>käyttötarkoitussidonnaisuus</a:t>
            </a:r>
            <a:r>
              <a:rPr lang="en-US" dirty="0"/>
              <a:t>;</a:t>
            </a:r>
          </a:p>
          <a:p>
            <a:pPr lvl="0"/>
            <a:r>
              <a:rPr lang="en-US" dirty="0" err="1"/>
              <a:t>tietojen</a:t>
            </a:r>
            <a:r>
              <a:rPr lang="en-US" dirty="0"/>
              <a:t> </a:t>
            </a:r>
            <a:r>
              <a:rPr lang="en-US" dirty="0" err="1"/>
              <a:t>minimointi</a:t>
            </a:r>
            <a:r>
              <a:rPr lang="en-US" dirty="0"/>
              <a:t>;</a:t>
            </a:r>
          </a:p>
          <a:p>
            <a:pPr lvl="0"/>
            <a:r>
              <a:rPr lang="en-US" dirty="0" err="1"/>
              <a:t>täsmällisyys</a:t>
            </a:r>
            <a:r>
              <a:rPr lang="en-US" dirty="0"/>
              <a:t>;</a:t>
            </a:r>
          </a:p>
          <a:p>
            <a:pPr lvl="0"/>
            <a:r>
              <a:rPr lang="en-US" dirty="0" err="1"/>
              <a:t>säilytyksen</a:t>
            </a:r>
            <a:r>
              <a:rPr lang="en-US" dirty="0"/>
              <a:t> </a:t>
            </a:r>
            <a:r>
              <a:rPr lang="en-US" dirty="0" err="1"/>
              <a:t>rajoittaminen</a:t>
            </a:r>
            <a:r>
              <a:rPr lang="en-US" dirty="0"/>
              <a:t>; ja</a:t>
            </a:r>
          </a:p>
          <a:p>
            <a:pPr lvl="0"/>
            <a:r>
              <a:rPr lang="en-US" dirty="0" err="1"/>
              <a:t>eheys</a:t>
            </a:r>
            <a:r>
              <a:rPr lang="en-US" dirty="0"/>
              <a:t> ja </a:t>
            </a:r>
            <a:r>
              <a:rPr lang="en-US" dirty="0" err="1" smtClean="0"/>
              <a:t>luottamuksellisuus</a:t>
            </a:r>
            <a:endParaRPr lang="en-US" dirty="0" smtClean="0"/>
          </a:p>
          <a:p>
            <a:r>
              <a:rPr lang="fi-FI" dirty="0"/>
              <a:t>rekisterinpitäjän tulee pystyä osoittamaan, että näitä kohtia on </a:t>
            </a:r>
            <a:r>
              <a:rPr lang="fi-FI" dirty="0" smtClean="0"/>
              <a:t>noudatettu</a:t>
            </a:r>
            <a:r>
              <a:rPr lang="fi-FI" dirty="0"/>
              <a:t> </a:t>
            </a:r>
            <a:r>
              <a:rPr lang="fi-FI" dirty="0" smtClean="0"/>
              <a:t>esim. käytännesääntöjen, </a:t>
            </a:r>
            <a:r>
              <a:rPr lang="fi-FI" dirty="0"/>
              <a:t>s</a:t>
            </a:r>
            <a:r>
              <a:rPr lang="fi-FI" dirty="0" smtClean="0"/>
              <a:t>ertifioinnin avulla </a:t>
            </a:r>
            <a:endParaRPr lang="en-US" dirty="0"/>
          </a:p>
          <a:p>
            <a:pPr lvl="0"/>
            <a:endParaRPr lang="en-US" dirty="0"/>
          </a:p>
          <a:p>
            <a:pPr lvl="0"/>
            <a:endParaRPr lang="en-US" dirty="0"/>
          </a:p>
          <a:p>
            <a:endParaRPr lang="en-US" dirty="0"/>
          </a:p>
        </p:txBody>
      </p:sp>
      <p:sp>
        <p:nvSpPr>
          <p:cNvPr id="4" name="Date Placeholder 3"/>
          <p:cNvSpPr>
            <a:spLocks noGrp="1"/>
          </p:cNvSpPr>
          <p:nvPr>
            <p:ph type="dt" sz="half" idx="15"/>
          </p:nvPr>
        </p:nvSpPr>
        <p:spPr/>
        <p:txBody>
          <a:bodyPr/>
          <a:lstStyle/>
          <a:p>
            <a:pPr>
              <a:defRPr/>
            </a:pPr>
            <a:fld id="{24CBB682-87B2-4236-AF78-B49807E7713E}" type="datetime1">
              <a:rPr lang="fi-FI" smtClean="0"/>
              <a:t>10.4.2017</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13</a:t>
            </a:fld>
            <a:endParaRPr lang="fi-FI"/>
          </a:p>
        </p:txBody>
      </p:sp>
    </p:spTree>
    <p:extLst>
      <p:ext uri="{BB962C8B-B14F-4D97-AF65-F5344CB8AC3E}">
        <p14:creationId xmlns:p14="http://schemas.microsoft.com/office/powerpoint/2010/main" val="6554909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Osoitusvelvollisuus</a:t>
            </a:r>
            <a:endParaRPr lang="en-US" dirty="0"/>
          </a:p>
        </p:txBody>
      </p:sp>
      <p:sp>
        <p:nvSpPr>
          <p:cNvPr id="3" name="Content Placeholder 2"/>
          <p:cNvSpPr>
            <a:spLocks noGrp="1"/>
          </p:cNvSpPr>
          <p:nvPr>
            <p:ph sz="quarter" idx="14"/>
          </p:nvPr>
        </p:nvSpPr>
        <p:spPr/>
        <p:txBody>
          <a:bodyPr/>
          <a:lstStyle/>
          <a:p>
            <a:r>
              <a:rPr lang="fi-FI" dirty="0" smtClean="0"/>
              <a:t>(”</a:t>
            </a:r>
            <a:r>
              <a:rPr lang="fi-FI" dirty="0" err="1"/>
              <a:t>accountability</a:t>
            </a:r>
            <a:r>
              <a:rPr lang="fi-FI" dirty="0"/>
              <a:t>”) </a:t>
            </a:r>
            <a:r>
              <a:rPr lang="fi-FI" dirty="0" smtClean="0"/>
              <a:t>eli  </a:t>
            </a:r>
            <a:r>
              <a:rPr lang="fi-FI" dirty="0"/>
              <a:t>”</a:t>
            </a:r>
            <a:r>
              <a:rPr lang="fi-FI" dirty="0" smtClean="0"/>
              <a:t>osoitusvelvollisuus ” on asetuksen tuoma muutos. Asetuksen  </a:t>
            </a:r>
            <a:r>
              <a:rPr lang="fi-FI" dirty="0"/>
              <a:t>noudattaminen ei </a:t>
            </a:r>
            <a:r>
              <a:rPr lang="fi-FI" dirty="0" smtClean="0"/>
              <a:t> </a:t>
            </a:r>
            <a:r>
              <a:rPr lang="fi-FI" dirty="0"/>
              <a:t>riitä. </a:t>
            </a:r>
            <a:r>
              <a:rPr lang="en-US" dirty="0" err="1"/>
              <a:t>Asetuksen</a:t>
            </a:r>
            <a:r>
              <a:rPr lang="en-US" dirty="0"/>
              <a:t> </a:t>
            </a:r>
            <a:r>
              <a:rPr lang="en-US" dirty="0" err="1"/>
              <a:t>noudattaminen</a:t>
            </a:r>
            <a:r>
              <a:rPr lang="en-US" dirty="0"/>
              <a:t> </a:t>
            </a:r>
            <a:r>
              <a:rPr lang="en-US" dirty="0" err="1"/>
              <a:t>tulee</a:t>
            </a:r>
            <a:r>
              <a:rPr lang="en-US" dirty="0"/>
              <a:t> </a:t>
            </a:r>
            <a:r>
              <a:rPr lang="en-US" dirty="0" err="1"/>
              <a:t>pystyä</a:t>
            </a:r>
            <a:r>
              <a:rPr lang="en-US" dirty="0"/>
              <a:t> </a:t>
            </a:r>
            <a:r>
              <a:rPr lang="en-US" dirty="0" err="1"/>
              <a:t>osoittamaan</a:t>
            </a:r>
            <a:r>
              <a:rPr lang="en-US" dirty="0"/>
              <a:t> </a:t>
            </a:r>
            <a:r>
              <a:rPr lang="en-US" dirty="0" err="1"/>
              <a:t>yrityksen</a:t>
            </a:r>
            <a:r>
              <a:rPr lang="en-US" dirty="0"/>
              <a:t> </a:t>
            </a:r>
            <a:r>
              <a:rPr lang="en-US" dirty="0" err="1"/>
              <a:t>omien</a:t>
            </a:r>
            <a:r>
              <a:rPr lang="en-US" dirty="0"/>
              <a:t> </a:t>
            </a:r>
            <a:r>
              <a:rPr lang="en-US" dirty="0" err="1" smtClean="0"/>
              <a:t>dokumentoitujen</a:t>
            </a:r>
            <a:r>
              <a:rPr lang="en-US" dirty="0" smtClean="0"/>
              <a:t> </a:t>
            </a:r>
            <a:r>
              <a:rPr lang="en-US" dirty="0" err="1" smtClean="0"/>
              <a:t>prosessien</a:t>
            </a:r>
            <a:r>
              <a:rPr lang="en-US" dirty="0" smtClean="0"/>
              <a:t> ja </a:t>
            </a:r>
            <a:r>
              <a:rPr lang="en-US" dirty="0" err="1" smtClean="0"/>
              <a:t>asiakirjojen</a:t>
            </a:r>
            <a:r>
              <a:rPr lang="en-US" dirty="0" smtClean="0"/>
              <a:t> </a:t>
            </a:r>
            <a:r>
              <a:rPr lang="en-US" dirty="0" err="1"/>
              <a:t>avulla</a:t>
            </a:r>
            <a:r>
              <a:rPr lang="en-US" dirty="0"/>
              <a:t>. </a:t>
            </a:r>
          </a:p>
          <a:p>
            <a:r>
              <a:rPr lang="fi-FI" dirty="0"/>
              <a:t>Ks. Lisää </a:t>
            </a:r>
            <a:r>
              <a:rPr lang="fi-FI" u="sng" dirty="0">
                <a:hlinkClick r:id="rId2"/>
              </a:rPr>
              <a:t>https://tietosuojauutiset.fi/2016/05/03/yrittajan-tilivelvollisuus-lue-ensin-tama-kohta-99-artiklan-laajuisesta-tietosuoja-asetuksesta</a:t>
            </a:r>
            <a:r>
              <a:rPr lang="fi-FI" u="sng" dirty="0" smtClean="0">
                <a:hlinkClick r:id="rId2"/>
              </a:rPr>
              <a:t>/</a:t>
            </a:r>
            <a:endParaRPr lang="en-US" dirty="0"/>
          </a:p>
        </p:txBody>
      </p:sp>
      <p:sp>
        <p:nvSpPr>
          <p:cNvPr id="4" name="Date Placeholder 3"/>
          <p:cNvSpPr>
            <a:spLocks noGrp="1"/>
          </p:cNvSpPr>
          <p:nvPr>
            <p:ph type="dt" sz="half" idx="15"/>
          </p:nvPr>
        </p:nvSpPr>
        <p:spPr/>
        <p:txBody>
          <a:bodyPr/>
          <a:lstStyle/>
          <a:p>
            <a:pPr>
              <a:defRPr/>
            </a:pPr>
            <a:fld id="{24CBB682-87B2-4236-AF78-B49807E7713E}" type="datetime1">
              <a:rPr lang="fi-FI" smtClean="0"/>
              <a:t>10.4.2017</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14</a:t>
            </a:fld>
            <a:endParaRPr lang="fi-FI"/>
          </a:p>
        </p:txBody>
      </p:sp>
    </p:spTree>
    <p:extLst>
      <p:ext uri="{BB962C8B-B14F-4D97-AF65-F5344CB8AC3E}">
        <p14:creationId xmlns:p14="http://schemas.microsoft.com/office/powerpoint/2010/main" val="1149964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a:t>H</a:t>
            </a:r>
            <a:r>
              <a:rPr lang="en-US" dirty="0" err="1" smtClean="0"/>
              <a:t>enkilötietojen</a:t>
            </a:r>
            <a:r>
              <a:rPr lang="en-US" dirty="0" smtClean="0"/>
              <a:t> </a:t>
            </a:r>
            <a:r>
              <a:rPr lang="en-US" dirty="0" err="1" smtClean="0"/>
              <a:t>käytön</a:t>
            </a:r>
            <a:r>
              <a:rPr lang="en-US" dirty="0" smtClean="0"/>
              <a:t> </a:t>
            </a:r>
            <a:r>
              <a:rPr lang="en-US" dirty="0" err="1" smtClean="0"/>
              <a:t>ennakkoarviointi</a:t>
            </a:r>
            <a:r>
              <a:rPr lang="en-US" dirty="0" smtClean="0"/>
              <a:t> </a:t>
            </a:r>
            <a:r>
              <a:rPr lang="en-US" dirty="0" err="1" smtClean="0"/>
              <a:t>digitaalisesti</a:t>
            </a:r>
            <a:r>
              <a:rPr lang="en-US" dirty="0" smtClean="0"/>
              <a:t> </a:t>
            </a:r>
            <a:r>
              <a:rPr lang="en-US" dirty="0" err="1" smtClean="0"/>
              <a:t>esim</a:t>
            </a:r>
            <a:r>
              <a:rPr lang="en-US" dirty="0" smtClean="0"/>
              <a:t>. Delft</a:t>
            </a:r>
            <a:endParaRPr lang="en-US" dirty="0"/>
          </a:p>
        </p:txBody>
      </p:sp>
      <p:sp>
        <p:nvSpPr>
          <p:cNvPr id="3" name="Content Placeholder 2"/>
          <p:cNvSpPr>
            <a:spLocks noGrp="1"/>
          </p:cNvSpPr>
          <p:nvPr>
            <p:ph sz="quarter" idx="14"/>
          </p:nvPr>
        </p:nvSpPr>
        <p:spPr/>
        <p:txBody>
          <a:bodyPr/>
          <a:lstStyle/>
          <a:p>
            <a:r>
              <a:rPr lang="fi-FI"/>
              <a:t> </a:t>
            </a:r>
            <a:r>
              <a:rPr lang="fi-FI" smtClean="0"/>
              <a:t>Jos </a:t>
            </a:r>
            <a:r>
              <a:rPr lang="fi-FI" dirty="0"/>
              <a:t>kerätään henkilötietoja, on alla kuvattu prosessi pakollinen.  Yksinkertaisella lomakkeella karsitaan nopeasti minimaalisen riskin tutkimusprojektit ja ohjataan riskejä sisältävät tutkimusprojektit tarkempaan käsittelyyn. </a:t>
            </a:r>
            <a:endParaRPr lang="en-US" dirty="0"/>
          </a:p>
          <a:p>
            <a:r>
              <a:rPr lang="fi-FI" dirty="0"/>
              <a:t> </a:t>
            </a:r>
            <a:r>
              <a:rPr lang="fi-FI" u="sng" dirty="0" smtClean="0">
                <a:hlinkClick r:id="rId2"/>
              </a:rPr>
              <a:t>http</a:t>
            </a:r>
            <a:r>
              <a:rPr lang="fi-FI" u="sng" dirty="0">
                <a:hlinkClick r:id="rId2"/>
              </a:rPr>
              <a:t>://www.tudelft.nl/en/about-tu-delft/strategy/integrity-policy/scientific-integrity-committee/research-ethics/</a:t>
            </a:r>
            <a:endParaRPr lang="en-US" dirty="0"/>
          </a:p>
          <a:p>
            <a:r>
              <a:rPr lang="fi-FI" dirty="0"/>
              <a:t> </a:t>
            </a:r>
            <a:r>
              <a:rPr lang="fi-FI" dirty="0" smtClean="0"/>
              <a:t>Useat EU, USA  </a:t>
            </a:r>
            <a:r>
              <a:rPr lang="fi-FI" dirty="0"/>
              <a:t>yliopistot ja  tieteellisten lehtien kustantajat edellyttävät eettistä ennakkoarviointia AINA jos kerätään tietoja henkilöiltä,  tulisi </a:t>
            </a:r>
            <a:r>
              <a:rPr lang="fi-FI" dirty="0" smtClean="0"/>
              <a:t>valtakunnallisesti kehittää </a:t>
            </a:r>
            <a:r>
              <a:rPr lang="fi-FI" dirty="0"/>
              <a:t>vastaavaa järjestelmää. </a:t>
            </a:r>
            <a:endParaRPr lang="en-US" dirty="0"/>
          </a:p>
          <a:p>
            <a:endParaRPr lang="en-US" dirty="0"/>
          </a:p>
        </p:txBody>
      </p:sp>
      <p:sp>
        <p:nvSpPr>
          <p:cNvPr id="4" name="Date Placeholder 3"/>
          <p:cNvSpPr>
            <a:spLocks noGrp="1"/>
          </p:cNvSpPr>
          <p:nvPr>
            <p:ph type="dt" sz="half" idx="15"/>
          </p:nvPr>
        </p:nvSpPr>
        <p:spPr/>
        <p:txBody>
          <a:bodyPr/>
          <a:lstStyle/>
          <a:p>
            <a:pPr>
              <a:defRPr/>
            </a:pPr>
            <a:fld id="{24CBB682-87B2-4236-AF78-B49807E7713E}" type="datetime1">
              <a:rPr lang="fi-FI" smtClean="0"/>
              <a:t>10.4.2017</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15</a:t>
            </a:fld>
            <a:endParaRPr lang="fi-FI"/>
          </a:p>
        </p:txBody>
      </p:sp>
    </p:spTree>
    <p:extLst>
      <p:ext uri="{BB962C8B-B14F-4D97-AF65-F5344CB8AC3E}">
        <p14:creationId xmlns:p14="http://schemas.microsoft.com/office/powerpoint/2010/main" val="28741888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6 </a:t>
            </a:r>
            <a:r>
              <a:rPr lang="en-US" dirty="0" err="1" smtClean="0"/>
              <a:t>artikla</a:t>
            </a:r>
            <a:r>
              <a:rPr lang="en-US" dirty="0" smtClean="0"/>
              <a:t>, </a:t>
            </a:r>
            <a:r>
              <a:rPr lang="en-US" dirty="0" err="1"/>
              <a:t>S</a:t>
            </a:r>
            <a:r>
              <a:rPr lang="en-US" dirty="0" err="1" smtClean="0"/>
              <a:t>uostumus</a:t>
            </a:r>
            <a:r>
              <a:rPr lang="en-US" dirty="0" smtClean="0"/>
              <a:t> </a:t>
            </a:r>
            <a:endParaRPr lang="en-US" dirty="0"/>
          </a:p>
        </p:txBody>
      </p:sp>
      <p:sp>
        <p:nvSpPr>
          <p:cNvPr id="3" name="Content Placeholder 2"/>
          <p:cNvSpPr>
            <a:spLocks noGrp="1"/>
          </p:cNvSpPr>
          <p:nvPr>
            <p:ph sz="quarter" idx="14"/>
          </p:nvPr>
        </p:nvSpPr>
        <p:spPr/>
        <p:txBody>
          <a:bodyPr/>
          <a:lstStyle/>
          <a:p>
            <a:r>
              <a:rPr lang="fi-FI" dirty="0"/>
              <a:t>Käsittely on lainmukaista ainoastaan jos ja vain siltä osin kuin vähintään yksi seuraavista edellytyksistä täyttyy:</a:t>
            </a:r>
            <a:endParaRPr lang="en-US" dirty="0"/>
          </a:p>
          <a:p>
            <a:r>
              <a:rPr lang="fi-FI" dirty="0"/>
              <a:t> </a:t>
            </a:r>
            <a:endParaRPr lang="en-US" dirty="0"/>
          </a:p>
          <a:p>
            <a:r>
              <a:rPr lang="fi-FI" dirty="0"/>
              <a:t>a)rekisteröity on antanut suostumuksensa henkilötietojensa käsittelyyn yhtä tai useampaa erityistä tarkoitusta varten</a:t>
            </a:r>
            <a:r>
              <a:rPr lang="fi-FI" dirty="0" smtClean="0"/>
              <a:t>;</a:t>
            </a:r>
          </a:p>
          <a:p>
            <a:endParaRPr lang="en-US" dirty="0"/>
          </a:p>
          <a:p>
            <a:r>
              <a:rPr lang="en-US" dirty="0" err="1" smtClean="0"/>
              <a:t>Tietosuojavaltuutettu</a:t>
            </a:r>
            <a:r>
              <a:rPr lang="en-US" dirty="0" smtClean="0"/>
              <a:t> </a:t>
            </a:r>
            <a:r>
              <a:rPr lang="en-US" dirty="0" err="1" smtClean="0"/>
              <a:t>kertoi</a:t>
            </a:r>
            <a:r>
              <a:rPr lang="en-US" dirty="0" smtClean="0"/>
              <a:t> 30.3.2017 </a:t>
            </a:r>
            <a:r>
              <a:rPr lang="en-US" dirty="0" err="1" smtClean="0"/>
              <a:t>että</a:t>
            </a:r>
            <a:r>
              <a:rPr lang="en-US" dirty="0" smtClean="0"/>
              <a:t> </a:t>
            </a:r>
            <a:r>
              <a:rPr lang="en-US" dirty="0" err="1"/>
              <a:t>s</a:t>
            </a:r>
            <a:r>
              <a:rPr lang="en-US" dirty="0" err="1" smtClean="0"/>
              <a:t>uostumuksesta</a:t>
            </a:r>
            <a:r>
              <a:rPr lang="en-US" dirty="0" smtClean="0"/>
              <a:t> </a:t>
            </a:r>
            <a:r>
              <a:rPr lang="en-US" dirty="0" err="1" smtClean="0"/>
              <a:t>luodaan</a:t>
            </a:r>
            <a:r>
              <a:rPr lang="en-US" dirty="0" smtClean="0"/>
              <a:t> EU </a:t>
            </a:r>
            <a:r>
              <a:rPr lang="en-US" dirty="0" err="1" smtClean="0"/>
              <a:t>tason</a:t>
            </a:r>
            <a:r>
              <a:rPr lang="en-US" dirty="0" smtClean="0"/>
              <a:t> </a:t>
            </a:r>
            <a:r>
              <a:rPr lang="en-US" dirty="0" err="1" smtClean="0"/>
              <a:t>ohjeistus</a:t>
            </a:r>
            <a:r>
              <a:rPr lang="en-US" dirty="0" smtClean="0"/>
              <a:t> </a:t>
            </a:r>
            <a:r>
              <a:rPr lang="en-US" dirty="0" err="1" smtClean="0"/>
              <a:t>syksyllä</a:t>
            </a:r>
            <a:r>
              <a:rPr lang="en-US" dirty="0" smtClean="0"/>
              <a:t> 2017 . </a:t>
            </a:r>
            <a:endParaRPr lang="en-US" dirty="0"/>
          </a:p>
        </p:txBody>
      </p:sp>
      <p:sp>
        <p:nvSpPr>
          <p:cNvPr id="4" name="Date Placeholder 3"/>
          <p:cNvSpPr>
            <a:spLocks noGrp="1"/>
          </p:cNvSpPr>
          <p:nvPr>
            <p:ph type="dt" sz="half" idx="15"/>
          </p:nvPr>
        </p:nvSpPr>
        <p:spPr/>
        <p:txBody>
          <a:bodyPr/>
          <a:lstStyle/>
          <a:p>
            <a:pPr>
              <a:defRPr/>
            </a:pPr>
            <a:fld id="{24CBB682-87B2-4236-AF78-B49807E7713E}" type="datetime1">
              <a:rPr lang="fi-FI" smtClean="0"/>
              <a:t>10.4.2017</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16</a:t>
            </a:fld>
            <a:endParaRPr lang="fi-FI"/>
          </a:p>
        </p:txBody>
      </p:sp>
    </p:spTree>
    <p:extLst>
      <p:ext uri="{BB962C8B-B14F-4D97-AF65-F5344CB8AC3E}">
        <p14:creationId xmlns:p14="http://schemas.microsoft.com/office/powerpoint/2010/main" val="23789622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ERA </a:t>
            </a:r>
            <a:r>
              <a:rPr lang="en-US" dirty="0" err="1" smtClean="0"/>
              <a:t>alueen</a:t>
            </a:r>
            <a:r>
              <a:rPr lang="en-US" dirty="0" smtClean="0"/>
              <a:t> </a:t>
            </a:r>
            <a:r>
              <a:rPr lang="en-US" dirty="0" err="1" smtClean="0"/>
              <a:t>tarkempi</a:t>
            </a:r>
            <a:r>
              <a:rPr lang="en-US" dirty="0" smtClean="0"/>
              <a:t> </a:t>
            </a:r>
            <a:r>
              <a:rPr lang="en-US" dirty="0" err="1" smtClean="0"/>
              <a:t>ohjeistus</a:t>
            </a:r>
            <a:r>
              <a:rPr lang="en-US" dirty="0" smtClean="0"/>
              <a:t> WP 29</a:t>
            </a:r>
            <a:endParaRPr lang="en-US" dirty="0"/>
          </a:p>
        </p:txBody>
      </p:sp>
      <p:sp>
        <p:nvSpPr>
          <p:cNvPr id="3" name="Content Placeholder 2"/>
          <p:cNvSpPr>
            <a:spLocks noGrp="1"/>
          </p:cNvSpPr>
          <p:nvPr>
            <p:ph sz="quarter" idx="14"/>
          </p:nvPr>
        </p:nvSpPr>
        <p:spPr/>
        <p:txBody>
          <a:bodyPr/>
          <a:lstStyle/>
          <a:p>
            <a:r>
              <a:rPr lang="en-US" dirty="0"/>
              <a:t>"The Article 29 Data Protection Working Party is composed of:</a:t>
            </a:r>
          </a:p>
          <a:p>
            <a:r>
              <a:rPr lang="en-US" dirty="0"/>
              <a:t>a representative of the supervisory authority (</a:t>
            </a:r>
            <a:r>
              <a:rPr lang="en-US" dirty="0" err="1"/>
              <a:t>ies</a:t>
            </a:r>
            <a:r>
              <a:rPr lang="en-US" dirty="0"/>
              <a:t>) designated by each EU </a:t>
            </a:r>
            <a:r>
              <a:rPr lang="en-US" dirty="0" err="1" smtClean="0"/>
              <a:t>country;a</a:t>
            </a:r>
            <a:r>
              <a:rPr lang="en-US" dirty="0" smtClean="0"/>
              <a:t> </a:t>
            </a:r>
            <a:r>
              <a:rPr lang="en-US" dirty="0"/>
              <a:t>representative of the authority (</a:t>
            </a:r>
            <a:r>
              <a:rPr lang="en-US" dirty="0" err="1"/>
              <a:t>ies</a:t>
            </a:r>
            <a:r>
              <a:rPr lang="en-US" dirty="0"/>
              <a:t>) established for the EU institutions and </a:t>
            </a:r>
            <a:r>
              <a:rPr lang="en-US" dirty="0" smtClean="0"/>
              <a:t>bodies and </a:t>
            </a:r>
            <a:r>
              <a:rPr lang="en-US" dirty="0"/>
              <a:t>European </a:t>
            </a:r>
            <a:r>
              <a:rPr lang="en-US" dirty="0" smtClean="0"/>
              <a:t>Commission. Secretariat  </a:t>
            </a:r>
            <a:r>
              <a:rPr lang="en-US" dirty="0"/>
              <a:t>provided by the Commission.</a:t>
            </a:r>
          </a:p>
          <a:p>
            <a:r>
              <a:rPr lang="en-US" dirty="0"/>
              <a:t>The material (opinions, working documents) issued by the Article 29 Working Party (Art. 29 WP), available on website reflect the views only of the Art. 29 WP which has an advisory status and acts independently. </a:t>
            </a:r>
            <a:r>
              <a:rPr lang="en-US" sz="1200" dirty="0"/>
              <a:t>http://ec.europa.eu/newsroom/just/item-detail.cfm?item_id=50083</a:t>
            </a:r>
          </a:p>
          <a:p>
            <a:endParaRPr lang="en-US" dirty="0"/>
          </a:p>
        </p:txBody>
      </p:sp>
      <p:sp>
        <p:nvSpPr>
          <p:cNvPr id="4" name="Date Placeholder 3"/>
          <p:cNvSpPr>
            <a:spLocks noGrp="1"/>
          </p:cNvSpPr>
          <p:nvPr>
            <p:ph type="dt" sz="half" idx="15"/>
          </p:nvPr>
        </p:nvSpPr>
        <p:spPr/>
        <p:txBody>
          <a:bodyPr/>
          <a:lstStyle/>
          <a:p>
            <a:pPr>
              <a:defRPr/>
            </a:pPr>
            <a:fld id="{24CBB682-87B2-4236-AF78-B49807E7713E}" type="datetime1">
              <a:rPr lang="fi-FI" smtClean="0"/>
              <a:t>10.4.2017</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17</a:t>
            </a:fld>
            <a:endParaRPr lang="fi-FI"/>
          </a:p>
        </p:txBody>
      </p:sp>
    </p:spTree>
    <p:extLst>
      <p:ext uri="{BB962C8B-B14F-4D97-AF65-F5344CB8AC3E}">
        <p14:creationId xmlns:p14="http://schemas.microsoft.com/office/powerpoint/2010/main" val="3886404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WP 29 </a:t>
            </a:r>
            <a:r>
              <a:rPr lang="en-US" dirty="0" err="1" smtClean="0"/>
              <a:t>lausunnot</a:t>
            </a:r>
            <a:r>
              <a:rPr lang="en-US" dirty="0" smtClean="0"/>
              <a:t> </a:t>
            </a:r>
            <a:r>
              <a:rPr lang="en-US" dirty="0" err="1" smtClean="0"/>
              <a:t>anonymisoinnista</a:t>
            </a:r>
            <a:r>
              <a:rPr lang="en-US" dirty="0" smtClean="0"/>
              <a:t> ja </a:t>
            </a:r>
            <a:r>
              <a:rPr lang="en-US" dirty="0" err="1" smtClean="0"/>
              <a:t>avoin</a:t>
            </a:r>
            <a:r>
              <a:rPr lang="en-US" dirty="0"/>
              <a:t> data </a:t>
            </a:r>
            <a:r>
              <a:rPr lang="en-US" sz="1000" dirty="0"/>
              <a:t>http://ec.europa.eu/justice/data-protection/article-29/documentation/opinion-recommendation/files/2013/wp207_en.pdf</a:t>
            </a:r>
          </a:p>
        </p:txBody>
      </p:sp>
      <p:sp>
        <p:nvSpPr>
          <p:cNvPr id="3" name="Content Placeholder 2"/>
          <p:cNvSpPr>
            <a:spLocks noGrp="1"/>
          </p:cNvSpPr>
          <p:nvPr>
            <p:ph sz="quarter" idx="14"/>
          </p:nvPr>
        </p:nvSpPr>
        <p:spPr/>
        <p:txBody>
          <a:bodyPr/>
          <a:lstStyle/>
          <a:p>
            <a:r>
              <a:rPr lang="en-US" sz="1400" b="0" dirty="0"/>
              <a:t>Recital 26 of Directive 95/46/EC </a:t>
            </a:r>
            <a:r>
              <a:rPr lang="en-US" sz="1400" b="0" dirty="0" smtClean="0"/>
              <a:t>‘to </a:t>
            </a:r>
            <a:r>
              <a:rPr lang="en-US" sz="1400" b="0" dirty="0"/>
              <a:t>determine whether a person is identifiable, account should be taken of all the </a:t>
            </a:r>
            <a:r>
              <a:rPr lang="en-US" sz="1400" dirty="0"/>
              <a:t>means likely reasonably </a:t>
            </a:r>
            <a:r>
              <a:rPr lang="en-US" sz="1400" b="0" dirty="0"/>
              <a:t>to be used either by the controller or by any other person to identify the said person</a:t>
            </a:r>
            <a:r>
              <a:rPr lang="en-US" b="0" dirty="0" smtClean="0"/>
              <a:t>’.  </a:t>
            </a:r>
            <a:r>
              <a:rPr lang="en-US" sz="2000" b="0" dirty="0" smtClean="0"/>
              <a:t>Making </a:t>
            </a:r>
            <a:r>
              <a:rPr lang="en-US" sz="2000" b="0" dirty="0"/>
              <a:t>data available for reuse under the PSI Directive, the WP29 </a:t>
            </a:r>
            <a:r>
              <a:rPr lang="en-US" sz="2000" b="0" dirty="0" smtClean="0"/>
              <a:t>states “utmost </a:t>
            </a:r>
            <a:r>
              <a:rPr lang="en-US" sz="2000" b="0" dirty="0"/>
              <a:t>care should be taken to ensure that the datasets to be disclosed should not include data that can be </a:t>
            </a:r>
            <a:r>
              <a:rPr lang="en-US" sz="2000" dirty="0"/>
              <a:t>re-identified by means likely reasonably</a:t>
            </a:r>
            <a:r>
              <a:rPr lang="en-US" sz="2000" b="0" dirty="0"/>
              <a:t> to be used by any person, including potential re-users, but also other parties that may have an interest in obtaining the data, including law enforcement</a:t>
            </a:r>
            <a:r>
              <a:rPr lang="en-US" sz="2000" b="0" dirty="0" smtClean="0"/>
              <a:t>.”</a:t>
            </a:r>
            <a:r>
              <a:rPr lang="en-US" sz="2000" b="0" dirty="0"/>
              <a:t> </a:t>
            </a:r>
            <a:endParaRPr lang="en-US" sz="2000" b="0" dirty="0" smtClean="0"/>
          </a:p>
          <a:p>
            <a:r>
              <a:rPr lang="en-US" sz="2000" dirty="0" smtClean="0"/>
              <a:t>Means likely reasonable</a:t>
            </a:r>
            <a:r>
              <a:rPr lang="en-US" sz="2000" b="0" dirty="0" smtClean="0"/>
              <a:t>= </a:t>
            </a:r>
            <a:r>
              <a:rPr lang="en-US" sz="2000" dirty="0" err="1" smtClean="0"/>
              <a:t>moyens</a:t>
            </a:r>
            <a:r>
              <a:rPr lang="en-US" sz="2000" dirty="0" smtClean="0"/>
              <a:t> </a:t>
            </a:r>
            <a:r>
              <a:rPr lang="en-US" sz="2000" b="0" dirty="0" smtClean="0"/>
              <a:t> </a:t>
            </a:r>
            <a:r>
              <a:rPr lang="en-US" sz="2000" dirty="0" err="1"/>
              <a:t>raisonnablement</a:t>
            </a:r>
            <a:r>
              <a:rPr lang="en-US" sz="2000" dirty="0"/>
              <a:t> </a:t>
            </a:r>
            <a:r>
              <a:rPr lang="en-US" sz="2000" dirty="0" err="1" smtClean="0"/>
              <a:t>susceptibles</a:t>
            </a:r>
            <a:r>
              <a:rPr lang="en-US" sz="2000" dirty="0" smtClean="0"/>
              <a:t>=</a:t>
            </a:r>
            <a:r>
              <a:rPr lang="en-US" sz="2000" b="0" dirty="0" smtClean="0"/>
              <a:t> </a:t>
            </a:r>
            <a:r>
              <a:rPr lang="en-US" sz="2000" dirty="0" err="1"/>
              <a:t>k</a:t>
            </a:r>
            <a:r>
              <a:rPr lang="en-US" sz="2000" dirty="0" err="1" smtClean="0"/>
              <a:t>einoilla</a:t>
            </a:r>
            <a:r>
              <a:rPr lang="en-US" sz="2000" dirty="0" smtClean="0"/>
              <a:t> </a:t>
            </a:r>
            <a:r>
              <a:rPr lang="en-US" sz="2000" dirty="0" err="1"/>
              <a:t>joita</a:t>
            </a:r>
            <a:r>
              <a:rPr lang="en-US" sz="2000" dirty="0"/>
              <a:t> </a:t>
            </a:r>
            <a:r>
              <a:rPr lang="en-US" sz="2000" dirty="0" err="1"/>
              <a:t>kohtuullisen</a:t>
            </a:r>
            <a:r>
              <a:rPr lang="en-US" sz="2000" dirty="0"/>
              <a:t> </a:t>
            </a:r>
            <a:r>
              <a:rPr lang="en-US" sz="2000" dirty="0" err="1" smtClean="0"/>
              <a:t>todennäköisesti</a:t>
            </a:r>
            <a:endParaRPr lang="en-US" sz="2000" dirty="0" smtClean="0"/>
          </a:p>
          <a:p>
            <a:r>
              <a:rPr lang="en-US" sz="2000" b="0" dirty="0" err="1" smtClean="0"/>
              <a:t>Direktiivin</a:t>
            </a:r>
            <a:r>
              <a:rPr lang="en-US" sz="2000" b="0" dirty="0" smtClean="0"/>
              <a:t> </a:t>
            </a:r>
            <a:r>
              <a:rPr lang="en-US" sz="2000" b="0" dirty="0" err="1" smtClean="0"/>
              <a:t>johtolauseessa</a:t>
            </a:r>
            <a:r>
              <a:rPr lang="en-US" sz="2000" b="0" dirty="0" smtClean="0"/>
              <a:t> 26  on </a:t>
            </a:r>
            <a:r>
              <a:rPr lang="en-US" sz="2000" b="0" dirty="0" err="1" smtClean="0"/>
              <a:t>virhe</a:t>
            </a:r>
            <a:r>
              <a:rPr lang="en-US" sz="2000" b="0" dirty="0" smtClean="0"/>
              <a:t> </a:t>
            </a:r>
            <a:r>
              <a:rPr lang="en-US" sz="2000" b="0" dirty="0" err="1" smtClean="0"/>
              <a:t>suomenkielisessä</a:t>
            </a:r>
            <a:r>
              <a:rPr lang="en-US" sz="2000" b="0" dirty="0" smtClean="0"/>
              <a:t> </a:t>
            </a:r>
            <a:r>
              <a:rPr lang="en-US" sz="2000" b="0" dirty="0" err="1" smtClean="0"/>
              <a:t>käännöksessä</a:t>
            </a:r>
            <a:r>
              <a:rPr lang="en-US" b="0" dirty="0"/>
              <a:t>.</a:t>
            </a:r>
            <a:r>
              <a:rPr lang="en-US" b="0" dirty="0" smtClean="0"/>
              <a:t> </a:t>
            </a:r>
            <a:endParaRPr lang="en-US" dirty="0"/>
          </a:p>
        </p:txBody>
      </p:sp>
      <p:sp>
        <p:nvSpPr>
          <p:cNvPr id="4" name="Date Placeholder 3"/>
          <p:cNvSpPr>
            <a:spLocks noGrp="1"/>
          </p:cNvSpPr>
          <p:nvPr>
            <p:ph type="dt" sz="half" idx="15"/>
          </p:nvPr>
        </p:nvSpPr>
        <p:spPr/>
        <p:txBody>
          <a:bodyPr/>
          <a:lstStyle/>
          <a:p>
            <a:pPr>
              <a:defRPr/>
            </a:pPr>
            <a:fld id="{24CBB682-87B2-4236-AF78-B49807E7713E}" type="datetime1">
              <a:rPr lang="fi-FI" smtClean="0"/>
              <a:t>10.4.2017</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18</a:t>
            </a:fld>
            <a:endParaRPr lang="fi-FI"/>
          </a:p>
        </p:txBody>
      </p:sp>
    </p:spTree>
    <p:extLst>
      <p:ext uri="{BB962C8B-B14F-4D97-AF65-F5344CB8AC3E}">
        <p14:creationId xmlns:p14="http://schemas.microsoft.com/office/powerpoint/2010/main" val="40399788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sz="2800" dirty="0" smtClean="0"/>
              <a:t>Johtolause 26</a:t>
            </a:r>
            <a:r>
              <a:rPr lang="fi-FI" sz="2800" dirty="0"/>
              <a:t>) </a:t>
            </a:r>
            <a:r>
              <a:rPr lang="fi-FI" sz="2800" dirty="0" smtClean="0"/>
              <a:t>Tietosuojaa </a:t>
            </a:r>
            <a:r>
              <a:rPr lang="fi-FI" sz="2800" dirty="0"/>
              <a:t>koskevia periaatteita on sovellettava</a:t>
            </a:r>
            <a:endParaRPr lang="en-US" sz="2800" dirty="0"/>
          </a:p>
        </p:txBody>
      </p:sp>
      <p:sp>
        <p:nvSpPr>
          <p:cNvPr id="3" name="Content Placeholder 2"/>
          <p:cNvSpPr>
            <a:spLocks noGrp="1"/>
          </p:cNvSpPr>
          <p:nvPr>
            <p:ph sz="quarter" idx="14"/>
          </p:nvPr>
        </p:nvSpPr>
        <p:spPr/>
        <p:txBody>
          <a:bodyPr/>
          <a:lstStyle/>
          <a:p>
            <a:r>
              <a:rPr lang="fi-FI" dirty="0" smtClean="0"/>
              <a:t>kaikkiin </a:t>
            </a:r>
            <a:r>
              <a:rPr lang="fi-FI" dirty="0"/>
              <a:t>tunnistettua tai tunnistettavissa olevaa henkilöä koskeviin tietoihin; sen määrittämiseksi, onko henkilö tunnistettavissa, olisi otettava huomioon kaikki </a:t>
            </a:r>
            <a:r>
              <a:rPr lang="fi-FI" i="1" dirty="0"/>
              <a:t>kohtuullisesti toteutettavissa olevat keinot</a:t>
            </a:r>
            <a:r>
              <a:rPr lang="fi-FI" dirty="0"/>
              <a:t>, joita joko rekisterinpitäjä tai joku muu voi kyseisen henkilön tunnistamiseksi käyttää; tietosuojaa koskevia periaatteita ei sovelleta tietoihin, jotka on tehty anonyymeiksi siten, ettei rekisteröity enää ole tunnistettavissa; 27 artiklassa tarkoitettuja käytännesääntöjä voidaan käyttää ohjeena, kun pohditaan keinoja tietojen anonyymeiksi tekemistä varten ja niiden säilyttämiseksi muodossa, josta rekisteröidyn henkilöllisyys ei käy ilmi</a:t>
            </a:r>
            <a:r>
              <a:rPr lang="fi-FI" dirty="0" smtClean="0"/>
              <a:t>, </a:t>
            </a:r>
            <a:r>
              <a:rPr lang="en-US" i="1" dirty="0" err="1">
                <a:hlinkClick r:id="rId2"/>
              </a:rPr>
              <a:t>Henkilötietodirektiivi</a:t>
            </a:r>
            <a:r>
              <a:rPr lang="en-US" i="1" dirty="0">
                <a:hlinkClick r:id="rId2"/>
              </a:rPr>
              <a:t> (95/46 EY)</a:t>
            </a:r>
            <a:r>
              <a:rPr lang="en-US" dirty="0"/>
              <a:t> </a:t>
            </a:r>
          </a:p>
          <a:p>
            <a:endParaRPr lang="en-US" dirty="0"/>
          </a:p>
        </p:txBody>
      </p:sp>
      <p:sp>
        <p:nvSpPr>
          <p:cNvPr id="4" name="Date Placeholder 3"/>
          <p:cNvSpPr>
            <a:spLocks noGrp="1"/>
          </p:cNvSpPr>
          <p:nvPr>
            <p:ph type="dt" sz="half" idx="15"/>
          </p:nvPr>
        </p:nvSpPr>
        <p:spPr/>
        <p:txBody>
          <a:bodyPr/>
          <a:lstStyle/>
          <a:p>
            <a:pPr>
              <a:defRPr/>
            </a:pPr>
            <a:fld id="{24CBB682-87B2-4236-AF78-B49807E7713E}" type="datetime1">
              <a:rPr lang="fi-FI" smtClean="0"/>
              <a:t>10.4.2017</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19</a:t>
            </a:fld>
            <a:endParaRPr lang="fi-FI"/>
          </a:p>
        </p:txBody>
      </p:sp>
    </p:spTree>
    <p:extLst>
      <p:ext uri="{BB962C8B-B14F-4D97-AF65-F5344CB8AC3E}">
        <p14:creationId xmlns:p14="http://schemas.microsoft.com/office/powerpoint/2010/main" val="643261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Tietosuoja-asetuksen</a:t>
            </a:r>
            <a:r>
              <a:rPr lang="en-US" dirty="0" smtClean="0"/>
              <a:t> </a:t>
            </a:r>
            <a:r>
              <a:rPr lang="en-US" dirty="0" err="1" smtClean="0"/>
              <a:t>lähtökohta</a:t>
            </a:r>
            <a:r>
              <a:rPr lang="en-US" dirty="0" smtClean="0"/>
              <a:t> on </a:t>
            </a:r>
            <a:r>
              <a:rPr lang="en-US" dirty="0" err="1" smtClean="0"/>
              <a:t>perusoikeuspunninta</a:t>
            </a:r>
            <a:r>
              <a:rPr lang="en-US" dirty="0" smtClean="0"/>
              <a:t>, </a:t>
            </a:r>
            <a:r>
              <a:rPr lang="en-US" dirty="0" err="1" smtClean="0"/>
              <a:t>johtolauseet</a:t>
            </a:r>
            <a:r>
              <a:rPr lang="en-US" dirty="0" smtClean="0"/>
              <a:t> 3&amp;4 </a:t>
            </a:r>
            <a:endParaRPr lang="en-US" dirty="0"/>
          </a:p>
        </p:txBody>
      </p:sp>
      <p:graphicFrame>
        <p:nvGraphicFramePr>
          <p:cNvPr id="8" name="Content Placeholder 7"/>
          <p:cNvGraphicFramePr>
            <a:graphicFrameLocks noGrp="1"/>
          </p:cNvGraphicFramePr>
          <p:nvPr>
            <p:ph sz="quarter" idx="14"/>
          </p:nvPr>
        </p:nvGraphicFramePr>
        <p:xfrm>
          <a:off x="683568" y="1290109"/>
          <a:ext cx="6751662" cy="1371600"/>
        </p:xfrm>
        <a:graphic>
          <a:graphicData uri="http://schemas.openxmlformats.org/drawingml/2006/table">
            <a:tbl>
              <a:tblPr/>
              <a:tblGrid>
                <a:gridCol w="6751662"/>
              </a:tblGrid>
              <a:tr h="0">
                <a:tc>
                  <a:txBody>
                    <a:bodyPr/>
                    <a:lstStyle/>
                    <a:p>
                      <a:r>
                        <a:rPr lang="fi-FI" dirty="0" smtClean="0"/>
                        <a:t>(3)Euroopan </a:t>
                      </a:r>
                      <a:r>
                        <a:rPr lang="fi-FI" dirty="0"/>
                        <a:t>parlamentin ja neuvoston direktiivin 95/46/EY</a:t>
                      </a:r>
                      <a:r>
                        <a:rPr lang="fi-FI" dirty="0">
                          <a:hlinkClick r:id="rId2"/>
                        </a:rPr>
                        <a:t> (4)</a:t>
                      </a:r>
                      <a:r>
                        <a:rPr lang="fi-FI" dirty="0"/>
                        <a:t> tarkoituksena on yhdenmukaistaa luonnollisten henkilöiden henkilötietojen käsittelyä koskevien perusoikeuksien ja -vapauksien suojelua ja varmistaa henkilötietojen vapaa liikkuvuus jäsenvaltioiden välillä</a:t>
                      </a:r>
                      <a:r>
                        <a:rPr lang="fi-FI" dirty="0" smtClean="0"/>
                        <a:t>.</a:t>
                      </a:r>
                      <a:endParaRPr lang="fi-FI" dirty="0"/>
                    </a:p>
                  </a:txBody>
                  <a:tcPr marL="0" marR="0" marT="0" marB="0">
                    <a:lnL>
                      <a:noFill/>
                    </a:lnL>
                    <a:lnR>
                      <a:noFill/>
                    </a:lnR>
                    <a:lnT>
                      <a:noFill/>
                    </a:lnT>
                    <a:lnB>
                      <a:noFill/>
                    </a:lnB>
                  </a:tcPr>
                </a:tc>
              </a:tr>
            </a:tbl>
          </a:graphicData>
        </a:graphic>
      </p:graphicFrame>
      <p:sp>
        <p:nvSpPr>
          <p:cNvPr id="4" name="Date Placeholder 3"/>
          <p:cNvSpPr>
            <a:spLocks noGrp="1"/>
          </p:cNvSpPr>
          <p:nvPr>
            <p:ph type="dt" sz="half" idx="15"/>
          </p:nvPr>
        </p:nvSpPr>
        <p:spPr/>
        <p:txBody>
          <a:bodyPr/>
          <a:lstStyle/>
          <a:p>
            <a:pPr>
              <a:defRPr/>
            </a:pPr>
            <a:fld id="{24CBB682-87B2-4236-AF78-B49807E7713E}" type="datetime1">
              <a:rPr lang="fi-FI" smtClean="0"/>
              <a:t>10.4.2017</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2</a:t>
            </a:fld>
            <a:endParaRPr lang="fi-FI"/>
          </a:p>
        </p:txBody>
      </p:sp>
      <p:graphicFrame>
        <p:nvGraphicFramePr>
          <p:cNvPr id="9" name="Table 8"/>
          <p:cNvGraphicFramePr>
            <a:graphicFrameLocks noGrp="1"/>
          </p:cNvGraphicFramePr>
          <p:nvPr/>
        </p:nvGraphicFramePr>
        <p:xfrm>
          <a:off x="628650" y="2648744"/>
          <a:ext cx="7886700" cy="1371600"/>
        </p:xfrm>
        <a:graphic>
          <a:graphicData uri="http://schemas.openxmlformats.org/drawingml/2006/table">
            <a:tbl>
              <a:tblPr/>
              <a:tblGrid>
                <a:gridCol w="414958"/>
                <a:gridCol w="7471742"/>
              </a:tblGrid>
              <a:tr h="0">
                <a:tc>
                  <a:txBody>
                    <a:bodyPr/>
                    <a:lstStyle/>
                    <a:p>
                      <a:r>
                        <a:rPr lang="en-US"/>
                        <a:t>(4)</a:t>
                      </a:r>
                    </a:p>
                  </a:txBody>
                  <a:tcPr marL="0" marR="0" marT="0" marB="0">
                    <a:lnL>
                      <a:noFill/>
                    </a:lnL>
                    <a:lnR>
                      <a:noFill/>
                    </a:lnR>
                    <a:lnT>
                      <a:noFill/>
                    </a:lnT>
                    <a:lnB>
                      <a:noFill/>
                    </a:lnB>
                  </a:tcPr>
                </a:tc>
                <a:tc>
                  <a:txBody>
                    <a:bodyPr/>
                    <a:lstStyle/>
                    <a:p>
                      <a:r>
                        <a:rPr lang="fi-FI" dirty="0"/>
                        <a:t>Henkilötietojen käsittely olisi suunniteltava niin, että se palvelee ihmistä. Oikeus henkilötietojen suojaan ei ole absoluuttinen; sitä on tarkasteltava suhteessa sen tehtävään yhteiskunnassa ja sen on suhteellisuusperiaatteen mukaisesti oltava oikeassa suhteessa muihin perusoikeuksiin. </a:t>
                      </a:r>
                    </a:p>
                  </a:txBody>
                  <a:tcPr marL="0" marR="0" marT="0" marB="0">
                    <a:lnL>
                      <a:noFill/>
                    </a:lnL>
                    <a:lnR>
                      <a:noFill/>
                    </a:lnR>
                    <a:lnT>
                      <a:noFill/>
                    </a:lnT>
                    <a:lnB>
                      <a:noFill/>
                    </a:lnB>
                  </a:tcPr>
                </a:tc>
              </a:tr>
            </a:tbl>
          </a:graphicData>
        </a:graphic>
      </p:graphicFrame>
    </p:spTree>
    <p:extLst>
      <p:ext uri="{BB962C8B-B14F-4D97-AF65-F5344CB8AC3E}">
        <p14:creationId xmlns:p14="http://schemas.microsoft.com/office/powerpoint/2010/main" val="8077021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Johtolause</a:t>
            </a:r>
            <a:r>
              <a:rPr lang="en-US" dirty="0" smtClean="0"/>
              <a:t> 26) </a:t>
            </a:r>
            <a:r>
              <a:rPr lang="en-US" dirty="0" err="1" smtClean="0"/>
              <a:t>Anonymisointi</a:t>
            </a:r>
            <a:r>
              <a:rPr lang="en-US" dirty="0" smtClean="0"/>
              <a:t>, </a:t>
            </a:r>
            <a:r>
              <a:rPr lang="en-US" dirty="0" err="1" smtClean="0"/>
              <a:t>Tietosuoja-asetuksessa</a:t>
            </a:r>
            <a:endParaRPr lang="en-US" dirty="0"/>
          </a:p>
        </p:txBody>
      </p:sp>
      <p:sp>
        <p:nvSpPr>
          <p:cNvPr id="3" name="Content Placeholder 2"/>
          <p:cNvSpPr>
            <a:spLocks noGrp="1"/>
          </p:cNvSpPr>
          <p:nvPr>
            <p:ph sz="quarter" idx="14"/>
          </p:nvPr>
        </p:nvSpPr>
        <p:spPr/>
        <p:txBody>
          <a:bodyPr/>
          <a:lstStyle/>
          <a:p>
            <a:r>
              <a:rPr lang="fi-FI" dirty="0"/>
              <a:t>Tietosuojaperiaatteita olisi sovellettava kaikkiin tietoihin, jotka koskevat tunnistettua tai tunnistettavissa olevaa luonnollista henkilöä. </a:t>
            </a:r>
            <a:r>
              <a:rPr lang="fi-FI" dirty="0" err="1"/>
              <a:t>Pseudonymisoidut</a:t>
            </a:r>
            <a:r>
              <a:rPr lang="fi-FI" dirty="0"/>
              <a:t> henkilötiedot, jotka voitaisiin yhdistää luonnolliseen henkilöön lisätietoja käyttämällä, olisi katsottava tiedoiksi, jotka koskevat tunnistettavissa olevaa luonnollista henkilöä. Jotta voidaan määrittää, onko luonnollinen henkilö tunnistettavissa, olisi otettava huomioon kaikki keinot, joita joko rekisterinpitäjä tai muu henkilö voi </a:t>
            </a:r>
            <a:r>
              <a:rPr lang="fi-FI" i="1" dirty="0"/>
              <a:t>kohtuullisen todennäköisesti </a:t>
            </a:r>
            <a:r>
              <a:rPr lang="fi-FI" dirty="0"/>
              <a:t>käyttää mainitun luonnollisen henkilön tunnistamiseen suoraan tai välillisesti, kuten kyseisen henkilön erottaminen muista. </a:t>
            </a:r>
            <a:endParaRPr lang="en-US" dirty="0"/>
          </a:p>
        </p:txBody>
      </p:sp>
      <p:sp>
        <p:nvSpPr>
          <p:cNvPr id="4" name="Date Placeholder 3"/>
          <p:cNvSpPr>
            <a:spLocks noGrp="1"/>
          </p:cNvSpPr>
          <p:nvPr>
            <p:ph type="dt" sz="half" idx="15"/>
          </p:nvPr>
        </p:nvSpPr>
        <p:spPr/>
        <p:txBody>
          <a:bodyPr/>
          <a:lstStyle/>
          <a:p>
            <a:pPr>
              <a:defRPr/>
            </a:pPr>
            <a:fld id="{24CBB682-87B2-4236-AF78-B49807E7713E}" type="datetime1">
              <a:rPr lang="fi-FI" smtClean="0"/>
              <a:t>10.4.2017</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20</a:t>
            </a:fld>
            <a:endParaRPr lang="fi-FI"/>
          </a:p>
        </p:txBody>
      </p:sp>
    </p:spTree>
    <p:extLst>
      <p:ext uri="{BB962C8B-B14F-4D97-AF65-F5344CB8AC3E}">
        <p14:creationId xmlns:p14="http://schemas.microsoft.com/office/powerpoint/2010/main" val="29240333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Johtolause</a:t>
            </a:r>
            <a:r>
              <a:rPr lang="en-US" dirty="0" smtClean="0"/>
              <a:t> 26, </a:t>
            </a:r>
            <a:r>
              <a:rPr lang="en-US" dirty="0" err="1" smtClean="0"/>
              <a:t>Anonymisointi</a:t>
            </a:r>
            <a:endParaRPr lang="en-US" dirty="0"/>
          </a:p>
        </p:txBody>
      </p:sp>
      <p:sp>
        <p:nvSpPr>
          <p:cNvPr id="3" name="Content Placeholder 2"/>
          <p:cNvSpPr>
            <a:spLocks noGrp="1"/>
          </p:cNvSpPr>
          <p:nvPr>
            <p:ph sz="quarter" idx="14"/>
          </p:nvPr>
        </p:nvSpPr>
        <p:spPr/>
        <p:txBody>
          <a:bodyPr/>
          <a:lstStyle/>
          <a:p>
            <a:r>
              <a:rPr lang="fi-FI" sz="2000" dirty="0"/>
              <a:t>Jotta voidaan varmistaa, voidaanko keinoja </a:t>
            </a:r>
            <a:r>
              <a:rPr lang="fi-FI" sz="2000" i="1" dirty="0"/>
              <a:t>kohtuullisen todennäköisesti </a:t>
            </a:r>
            <a:r>
              <a:rPr lang="fi-FI" sz="2000" dirty="0"/>
              <a:t>käyttää luonnollisen henkilön tunnistamiseen, olisi otettava huomioon kaikki objektiiviset tekijät, kuten tunnistamisesta aiheutuvat kulut ja tunnistamiseen tarvittava aika sekä käsittelyajankohtana käytettävissä oleva teknologia ja tekninen kehitys. Tietosuojaperiaatteita ei tämän vuoksi pitäisi soveltaa anonyymeihin tietoihin eli tietoihin, jotka eivät liity tunnistettuun tai tunnistettavissa olevaan luonnolliseen henkilöön, tai henkilötietoihin, joiden tunnistettavuus on poistettu siten, ettei rekisteröidyn tunnistaminen ole tai ei ole enää mahdollista. Tämä asetus ei tämän vuoksi koske tällaisten anonyymien, muun muassa tilasto- tai tutkimustarkoituksia varten käytettävien tietojen käsittelyä.</a:t>
            </a:r>
            <a:endParaRPr lang="en-US" sz="2000" dirty="0"/>
          </a:p>
          <a:p>
            <a:endParaRPr lang="en-US" dirty="0"/>
          </a:p>
        </p:txBody>
      </p:sp>
      <p:sp>
        <p:nvSpPr>
          <p:cNvPr id="4" name="Date Placeholder 3"/>
          <p:cNvSpPr>
            <a:spLocks noGrp="1"/>
          </p:cNvSpPr>
          <p:nvPr>
            <p:ph type="dt" sz="half" idx="15"/>
          </p:nvPr>
        </p:nvSpPr>
        <p:spPr/>
        <p:txBody>
          <a:bodyPr/>
          <a:lstStyle/>
          <a:p>
            <a:pPr>
              <a:defRPr/>
            </a:pPr>
            <a:fld id="{24CBB682-87B2-4236-AF78-B49807E7713E}" type="datetime1">
              <a:rPr lang="fi-FI" smtClean="0"/>
              <a:t>10.4.2017</a:t>
            </a:fld>
            <a:endParaRPr lang="fi-FI" dirty="0"/>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21</a:t>
            </a:fld>
            <a:endParaRPr lang="fi-FI"/>
          </a:p>
        </p:txBody>
      </p:sp>
    </p:spTree>
    <p:extLst>
      <p:ext uri="{BB962C8B-B14F-4D97-AF65-F5344CB8AC3E}">
        <p14:creationId xmlns:p14="http://schemas.microsoft.com/office/powerpoint/2010/main" val="30347551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Tietosuojavaltuutetun</a:t>
            </a:r>
            <a:r>
              <a:rPr lang="en-US" dirty="0" smtClean="0"/>
              <a:t> </a:t>
            </a:r>
            <a:r>
              <a:rPr lang="en-US" dirty="0" err="1" smtClean="0"/>
              <a:t>ratkaisu</a:t>
            </a:r>
            <a:endParaRPr lang="en-US" dirty="0"/>
          </a:p>
        </p:txBody>
      </p:sp>
      <p:sp>
        <p:nvSpPr>
          <p:cNvPr id="3" name="Content Placeholder 2"/>
          <p:cNvSpPr>
            <a:spLocks noGrp="1"/>
          </p:cNvSpPr>
          <p:nvPr>
            <p:ph sz="quarter" idx="14"/>
          </p:nvPr>
        </p:nvSpPr>
        <p:spPr/>
        <p:txBody>
          <a:bodyPr/>
          <a:lstStyle/>
          <a:p>
            <a:endParaRPr lang="en-US" dirty="0"/>
          </a:p>
          <a:p>
            <a:r>
              <a:rPr lang="fi-FI" sz="1200" u="sng" dirty="0">
                <a:hlinkClick r:id="rId2"/>
              </a:rPr>
              <a:t>http://</a:t>
            </a:r>
            <a:r>
              <a:rPr lang="fi-FI" sz="1200" u="sng" dirty="0" smtClean="0">
                <a:hlinkClick r:id="rId2"/>
              </a:rPr>
              <a:t>www.tietosuoja.fi/fi/index/ratkaisut/tietosuojavaltuutetunohjausavoimentieteenperiaatteidentoteuttamisestahenkilotietojasisaltavantutkimusaineistonosalta.html</a:t>
            </a:r>
            <a:endParaRPr lang="fi-FI" sz="1200" u="sng" dirty="0" smtClean="0"/>
          </a:p>
          <a:p>
            <a:r>
              <a:rPr lang="fi-FI" dirty="0"/>
              <a:t>Koska </a:t>
            </a:r>
            <a:r>
              <a:rPr lang="fi-FI" dirty="0" err="1"/>
              <a:t>anonymisointia</a:t>
            </a:r>
            <a:r>
              <a:rPr lang="fi-FI" dirty="0"/>
              <a:t> tekevällä taholla ei useinkaan tosiasiassa ole olemassa varmuutta siitä, kuinka monesta rekisteröidystä ja kuinka laajalla ihmisryhmällä on olemassa sellaisia taustatietoja, jotka mahdollistavat tunnistamisen, tulee lähtökohdaksi ottaa </a:t>
            </a:r>
            <a:r>
              <a:rPr lang="fi-FI" dirty="0" err="1"/>
              <a:t>anonymisoinnin</a:t>
            </a:r>
            <a:r>
              <a:rPr lang="fi-FI" dirty="0"/>
              <a:t> toteuttaminen siten, ettei yksittäinen rekisteröity ole tuotetusta aineistossa varmuudella välillisesti tunnistettavissa edes omasta toimestaan</a:t>
            </a:r>
            <a:r>
              <a:rPr lang="fi-FI" dirty="0" smtClean="0"/>
              <a:t>. </a:t>
            </a:r>
            <a:endParaRPr lang="fi-FI" dirty="0"/>
          </a:p>
          <a:p>
            <a:endParaRPr lang="fi-FI" u="sng" dirty="0" smtClean="0"/>
          </a:p>
          <a:p>
            <a:endParaRPr lang="en-US" dirty="0"/>
          </a:p>
          <a:p>
            <a:r>
              <a:rPr lang="fi-FI" dirty="0"/>
              <a:t> </a:t>
            </a:r>
            <a:endParaRPr lang="en-US" dirty="0"/>
          </a:p>
          <a:p>
            <a:endParaRPr lang="en-US" dirty="0"/>
          </a:p>
        </p:txBody>
      </p:sp>
      <p:sp>
        <p:nvSpPr>
          <p:cNvPr id="4" name="Date Placeholder 3"/>
          <p:cNvSpPr>
            <a:spLocks noGrp="1"/>
          </p:cNvSpPr>
          <p:nvPr>
            <p:ph type="dt" sz="half" idx="15"/>
          </p:nvPr>
        </p:nvSpPr>
        <p:spPr/>
        <p:txBody>
          <a:bodyPr/>
          <a:lstStyle/>
          <a:p>
            <a:pPr>
              <a:defRPr/>
            </a:pPr>
            <a:fld id="{24CBB682-87B2-4236-AF78-B49807E7713E}" type="datetime1">
              <a:rPr lang="fi-FI" smtClean="0"/>
              <a:t>10.4.2017</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22</a:t>
            </a:fld>
            <a:endParaRPr lang="fi-FI"/>
          </a:p>
        </p:txBody>
      </p:sp>
    </p:spTree>
    <p:extLst>
      <p:ext uri="{BB962C8B-B14F-4D97-AF65-F5344CB8AC3E}">
        <p14:creationId xmlns:p14="http://schemas.microsoft.com/office/powerpoint/2010/main" val="18113377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Artikla</a:t>
            </a:r>
            <a:r>
              <a:rPr lang="en-US" dirty="0" smtClean="0"/>
              <a:t> 63 </a:t>
            </a:r>
            <a:r>
              <a:rPr lang="en-US" dirty="0" err="1" smtClean="0"/>
              <a:t>Yhdenmukaisuusmekanismi</a:t>
            </a:r>
            <a:endParaRPr lang="en-US" dirty="0"/>
          </a:p>
        </p:txBody>
      </p:sp>
      <p:sp>
        <p:nvSpPr>
          <p:cNvPr id="3" name="Content Placeholder 2"/>
          <p:cNvSpPr>
            <a:spLocks noGrp="1"/>
          </p:cNvSpPr>
          <p:nvPr>
            <p:ph sz="quarter" idx="14"/>
          </p:nvPr>
        </p:nvSpPr>
        <p:spPr/>
        <p:txBody>
          <a:bodyPr/>
          <a:lstStyle/>
          <a:p>
            <a:r>
              <a:rPr lang="fi-FI" dirty="0"/>
              <a:t>Jotta voidaan edistää tämän asetuksen yhdenmukaista soveltamista kaikkialla unionissa valvontaviranomaisten on tehtävä yhteistyötä toistensa ja tarvittaessa komission kanssa tämän jakson mukaisen yhdenmukaisuusmekanismin puitteissa</a:t>
            </a:r>
            <a:r>
              <a:rPr lang="fi-FI" dirty="0" smtClean="0"/>
              <a:t>.</a:t>
            </a:r>
          </a:p>
          <a:p>
            <a:endParaRPr lang="en-US" dirty="0"/>
          </a:p>
          <a:p>
            <a:endParaRPr lang="en-US" dirty="0"/>
          </a:p>
        </p:txBody>
      </p:sp>
      <p:sp>
        <p:nvSpPr>
          <p:cNvPr id="4" name="Date Placeholder 3"/>
          <p:cNvSpPr>
            <a:spLocks noGrp="1"/>
          </p:cNvSpPr>
          <p:nvPr>
            <p:ph type="dt" sz="half" idx="15"/>
          </p:nvPr>
        </p:nvSpPr>
        <p:spPr/>
        <p:txBody>
          <a:bodyPr/>
          <a:lstStyle/>
          <a:p>
            <a:pPr>
              <a:defRPr/>
            </a:pPr>
            <a:fld id="{24CBB682-87B2-4236-AF78-B49807E7713E}" type="datetime1">
              <a:rPr lang="fi-FI" smtClean="0"/>
              <a:t>10.4.2017</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23</a:t>
            </a:fld>
            <a:endParaRPr lang="fi-FI"/>
          </a:p>
        </p:txBody>
      </p:sp>
    </p:spTree>
    <p:extLst>
      <p:ext uri="{BB962C8B-B14F-4D97-AF65-F5344CB8AC3E}">
        <p14:creationId xmlns:p14="http://schemas.microsoft.com/office/powerpoint/2010/main" val="25042213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Päämääränä</a:t>
            </a:r>
            <a:r>
              <a:rPr lang="en-US" dirty="0" smtClean="0"/>
              <a:t> European Research Area ja </a:t>
            </a:r>
            <a:r>
              <a:rPr lang="en-US" dirty="0" err="1" smtClean="0"/>
              <a:t>harmonisoitu</a:t>
            </a:r>
            <a:r>
              <a:rPr lang="en-US" dirty="0" smtClean="0"/>
              <a:t> </a:t>
            </a:r>
            <a:r>
              <a:rPr lang="en-US" dirty="0" err="1" smtClean="0"/>
              <a:t>henkilötietojen</a:t>
            </a:r>
            <a:r>
              <a:rPr lang="en-US" dirty="0" smtClean="0"/>
              <a:t> </a:t>
            </a:r>
            <a:r>
              <a:rPr lang="en-US" dirty="0" err="1" smtClean="0"/>
              <a:t>käyttö</a:t>
            </a:r>
            <a:endParaRPr lang="en-US" dirty="0"/>
          </a:p>
        </p:txBody>
      </p:sp>
      <p:sp>
        <p:nvSpPr>
          <p:cNvPr id="3" name="Content Placeholder 2"/>
          <p:cNvSpPr>
            <a:spLocks noGrp="1"/>
          </p:cNvSpPr>
          <p:nvPr>
            <p:ph sz="quarter" idx="14"/>
          </p:nvPr>
        </p:nvSpPr>
        <p:spPr/>
        <p:txBody>
          <a:bodyPr/>
          <a:lstStyle/>
          <a:p>
            <a:r>
              <a:rPr lang="fi-FI" dirty="0"/>
              <a:t> EU:n yleisen tietosuoja-asetuksen  </a:t>
            </a:r>
            <a:r>
              <a:rPr lang="fi-FI" dirty="0" smtClean="0"/>
              <a:t>päämäärä, </a:t>
            </a:r>
            <a:r>
              <a:rPr lang="fi-FI" dirty="0"/>
              <a:t>johon asetuksen säätämisellä pyritään tieteellisen tutkimuksen </a:t>
            </a:r>
            <a:r>
              <a:rPr lang="fi-FI" dirty="0" smtClean="0"/>
              <a:t>osalta, on </a:t>
            </a:r>
            <a:r>
              <a:rPr lang="fi-FI" dirty="0"/>
              <a:t>mahdollistaa </a:t>
            </a:r>
            <a:r>
              <a:rPr lang="fi-FI" dirty="0" smtClean="0"/>
              <a:t>eurooppalainen </a:t>
            </a:r>
            <a:r>
              <a:rPr lang="fi-FI" dirty="0"/>
              <a:t>tutkimusalue (European </a:t>
            </a:r>
            <a:r>
              <a:rPr lang="fi-FI" dirty="0" err="1"/>
              <a:t>Research</a:t>
            </a:r>
            <a:r>
              <a:rPr lang="fi-FI" dirty="0"/>
              <a:t> Area, ERA) </a:t>
            </a:r>
            <a:r>
              <a:rPr lang="fi-FI" dirty="0" smtClean="0"/>
              <a:t> ja poistaa oikeudellisia esteitä tutkimukselta </a:t>
            </a:r>
            <a:r>
              <a:rPr lang="fi-FI" dirty="0" err="1" smtClean="0"/>
              <a:t>EU:alueella</a:t>
            </a:r>
            <a:r>
              <a:rPr lang="fi-FI" dirty="0" smtClean="0"/>
              <a:t>. </a:t>
            </a:r>
            <a:r>
              <a:rPr lang="fi-FI" dirty="0"/>
              <a:t>EU:n ja Suomen kansallisen tiedepolitiikan tavoite tulee ottaa kansallisen liikkumavaran säätämisen lähtökohdaksi. </a:t>
            </a:r>
            <a:r>
              <a:rPr lang="fi-FI" dirty="0" smtClean="0"/>
              <a:t>Yliopistoilla </a:t>
            </a:r>
            <a:r>
              <a:rPr lang="fi-FI" dirty="0"/>
              <a:t>ja </a:t>
            </a:r>
            <a:r>
              <a:rPr lang="fi-FI" dirty="0" smtClean="0"/>
              <a:t>tutkijoilla </a:t>
            </a:r>
            <a:r>
              <a:rPr lang="fi-FI" dirty="0"/>
              <a:t>velvollisuus noudattaa tieteellisen tutkimuksen tunnustettuja eettisiä standardeja, kuten </a:t>
            </a:r>
            <a:r>
              <a:rPr lang="fi-FI" dirty="0" err="1"/>
              <a:t>the</a:t>
            </a:r>
            <a:r>
              <a:rPr lang="fi-FI" dirty="0"/>
              <a:t> European </a:t>
            </a:r>
            <a:r>
              <a:rPr lang="fi-FI" dirty="0" err="1"/>
              <a:t>Code</a:t>
            </a:r>
            <a:r>
              <a:rPr lang="fi-FI" dirty="0"/>
              <a:t> of </a:t>
            </a:r>
            <a:r>
              <a:rPr lang="fi-FI" dirty="0" err="1"/>
              <a:t>Conduct</a:t>
            </a:r>
            <a:r>
              <a:rPr lang="fi-FI" dirty="0"/>
              <a:t> for </a:t>
            </a:r>
            <a:r>
              <a:rPr lang="fi-FI" dirty="0" err="1"/>
              <a:t>Research</a:t>
            </a:r>
            <a:r>
              <a:rPr lang="fi-FI" dirty="0"/>
              <a:t> </a:t>
            </a:r>
            <a:r>
              <a:rPr lang="fi-FI" dirty="0" err="1"/>
              <a:t>Integrity</a:t>
            </a:r>
            <a:r>
              <a:rPr lang="fi-FI" dirty="0"/>
              <a:t>. </a:t>
            </a:r>
            <a:endParaRPr lang="en-US" dirty="0"/>
          </a:p>
          <a:p>
            <a:r>
              <a:rPr lang="fi-FI" dirty="0"/>
              <a:t> </a:t>
            </a:r>
            <a:endParaRPr lang="en-US" dirty="0"/>
          </a:p>
          <a:p>
            <a:endParaRPr lang="en-US" dirty="0"/>
          </a:p>
        </p:txBody>
      </p:sp>
      <p:sp>
        <p:nvSpPr>
          <p:cNvPr id="4" name="Date Placeholder 3"/>
          <p:cNvSpPr>
            <a:spLocks noGrp="1"/>
          </p:cNvSpPr>
          <p:nvPr>
            <p:ph type="dt" sz="half" idx="15"/>
          </p:nvPr>
        </p:nvSpPr>
        <p:spPr/>
        <p:txBody>
          <a:bodyPr/>
          <a:lstStyle/>
          <a:p>
            <a:pPr>
              <a:defRPr/>
            </a:pPr>
            <a:fld id="{24CBB682-87B2-4236-AF78-B49807E7713E}" type="datetime1">
              <a:rPr lang="fi-FI" smtClean="0"/>
              <a:t>10.4.2017</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3</a:t>
            </a:fld>
            <a:endParaRPr lang="fi-FI"/>
          </a:p>
        </p:txBody>
      </p:sp>
    </p:spTree>
    <p:extLst>
      <p:ext uri="{BB962C8B-B14F-4D97-AF65-F5344CB8AC3E}">
        <p14:creationId xmlns:p14="http://schemas.microsoft.com/office/powerpoint/2010/main" val="2922720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Lissabonin</a:t>
            </a:r>
            <a:r>
              <a:rPr lang="en-US" dirty="0" smtClean="0"/>
              <a:t> </a:t>
            </a:r>
            <a:r>
              <a:rPr lang="en-US" dirty="0" err="1" smtClean="0"/>
              <a:t>sopimus</a:t>
            </a:r>
            <a:r>
              <a:rPr lang="en-US" dirty="0" smtClean="0"/>
              <a:t> 179 </a:t>
            </a:r>
            <a:r>
              <a:rPr lang="en-US" dirty="0" err="1" smtClean="0"/>
              <a:t>artikla</a:t>
            </a:r>
            <a:r>
              <a:rPr lang="en-US" dirty="0" smtClean="0"/>
              <a:t> </a:t>
            </a:r>
            <a:r>
              <a:rPr lang="en-US" dirty="0" err="1" smtClean="0"/>
              <a:t>lähtökohtana</a:t>
            </a:r>
            <a:r>
              <a:rPr lang="en-US" dirty="0" smtClean="0"/>
              <a:t> </a:t>
            </a:r>
            <a:r>
              <a:rPr lang="en-US" dirty="0" err="1" smtClean="0"/>
              <a:t>tietosuoja</a:t>
            </a:r>
            <a:r>
              <a:rPr lang="en-US" dirty="0" smtClean="0"/>
              <a:t> </a:t>
            </a:r>
            <a:r>
              <a:rPr lang="en-US" dirty="0" err="1" smtClean="0"/>
              <a:t>asetukselle</a:t>
            </a:r>
            <a:endParaRPr lang="en-US" dirty="0"/>
          </a:p>
        </p:txBody>
      </p:sp>
      <p:sp>
        <p:nvSpPr>
          <p:cNvPr id="3" name="Content Placeholder 2"/>
          <p:cNvSpPr>
            <a:spLocks noGrp="1"/>
          </p:cNvSpPr>
          <p:nvPr>
            <p:ph sz="quarter" idx="14"/>
          </p:nvPr>
        </p:nvSpPr>
        <p:spPr/>
        <p:txBody>
          <a:bodyPr/>
          <a:lstStyle/>
          <a:p>
            <a:r>
              <a:rPr lang="fi-FI" dirty="0"/>
              <a:t>Tietosuoja-asetuksen johdantolauseen 159 mukaan tutkimusta säänneltäessä on  otettava huomioon SEUT 179 artiklan 1 kohdassa vahvistettu eurooppalaisen tutkimusalueen toteuttamista koskeva unionin tavoite. Tutkimuskäyttöä koskevan lainsäädännön tulee SEUT 179 artiklan mukaisesti palvella eurooppalaista tutkimusta. SEUT 179 artiklan mukaisesti European </a:t>
            </a:r>
            <a:r>
              <a:rPr lang="fi-FI" dirty="0" err="1"/>
              <a:t>Research</a:t>
            </a:r>
            <a:r>
              <a:rPr lang="fi-FI" dirty="0"/>
              <a:t> Area (ERA) alueella pyritään yhtenäiseen tutkimusta mahdollistavaan ja tieteellistä tutkimusta edistävään lainsäädäntöön ja poistetaan oikeudelliset esteet EU:n laajuiselle yhteistyölle. </a:t>
            </a:r>
            <a:r>
              <a:rPr lang="fi-FI" sz="1200" dirty="0"/>
              <a:t>( ks.  Euroopan unionista tehdyn sopimuksen ja Euroopan unionin toiminnasta tehdyn sopimuksen </a:t>
            </a:r>
            <a:r>
              <a:rPr lang="fi-FI" sz="1200" dirty="0" err="1"/>
              <a:t>konsolidoidut</a:t>
            </a:r>
            <a:r>
              <a:rPr lang="fi-FI" sz="1200" dirty="0"/>
              <a:t> toisinnot, XIX OSASTO TUTKIMUS JA TEKNOLOGINEN KEHITTÄMINEN SEKÄ AVARUUSALA, 179 artikla, aiempi EY-sopimuksen 163 artikla)</a:t>
            </a:r>
            <a:endParaRPr lang="en-US" sz="1200" dirty="0"/>
          </a:p>
        </p:txBody>
      </p:sp>
      <p:sp>
        <p:nvSpPr>
          <p:cNvPr id="4" name="Date Placeholder 3"/>
          <p:cNvSpPr>
            <a:spLocks noGrp="1"/>
          </p:cNvSpPr>
          <p:nvPr>
            <p:ph type="dt" sz="half" idx="15"/>
          </p:nvPr>
        </p:nvSpPr>
        <p:spPr/>
        <p:txBody>
          <a:bodyPr/>
          <a:lstStyle/>
          <a:p>
            <a:pPr>
              <a:defRPr/>
            </a:pPr>
            <a:fld id="{24CBB682-87B2-4236-AF78-B49807E7713E}" type="datetime1">
              <a:rPr lang="fi-FI" smtClean="0"/>
              <a:t>10.4.2017</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4</a:t>
            </a:fld>
            <a:endParaRPr lang="fi-FI"/>
          </a:p>
        </p:txBody>
      </p:sp>
    </p:spTree>
    <p:extLst>
      <p:ext uri="{BB962C8B-B14F-4D97-AF65-F5344CB8AC3E}">
        <p14:creationId xmlns:p14="http://schemas.microsoft.com/office/powerpoint/2010/main" val="3968999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err="1"/>
              <a:t>The</a:t>
            </a:r>
            <a:r>
              <a:rPr lang="fi-FI" dirty="0"/>
              <a:t> European </a:t>
            </a:r>
            <a:r>
              <a:rPr lang="fi-FI" dirty="0" err="1"/>
              <a:t>Code</a:t>
            </a:r>
            <a:r>
              <a:rPr lang="fi-FI" dirty="0"/>
              <a:t> of </a:t>
            </a:r>
            <a:r>
              <a:rPr lang="fi-FI" dirty="0" err="1"/>
              <a:t>Conduct</a:t>
            </a:r>
            <a:r>
              <a:rPr lang="fi-FI" dirty="0"/>
              <a:t> for </a:t>
            </a:r>
            <a:r>
              <a:rPr lang="fi-FI" dirty="0" err="1"/>
              <a:t>Research</a:t>
            </a:r>
            <a:r>
              <a:rPr lang="fi-FI" dirty="0"/>
              <a:t> </a:t>
            </a:r>
            <a:r>
              <a:rPr lang="fi-FI" dirty="0" err="1"/>
              <a:t>Integrity</a:t>
            </a:r>
            <a:endParaRPr lang="en-US" dirty="0"/>
          </a:p>
        </p:txBody>
      </p:sp>
      <p:sp>
        <p:nvSpPr>
          <p:cNvPr id="3" name="Content Placeholder 2"/>
          <p:cNvSpPr>
            <a:spLocks noGrp="1"/>
          </p:cNvSpPr>
          <p:nvPr>
            <p:ph sz="quarter" idx="14"/>
          </p:nvPr>
        </p:nvSpPr>
        <p:spPr/>
        <p:txBody>
          <a:bodyPr/>
          <a:lstStyle/>
          <a:p>
            <a:r>
              <a:rPr lang="fi-FI" dirty="0"/>
              <a:t>A</a:t>
            </a:r>
            <a:r>
              <a:rPr lang="fi-FI" dirty="0" smtClean="0"/>
              <a:t>settaa </a:t>
            </a:r>
            <a:r>
              <a:rPr lang="fi-FI" dirty="0"/>
              <a:t>korkeat eettiset vaatimukset ERA alueen tutkimukselle. Ohjeistuksesta vastaa ALLEA (</a:t>
            </a:r>
            <a:r>
              <a:rPr lang="fi-FI" dirty="0" err="1"/>
              <a:t>All</a:t>
            </a:r>
            <a:r>
              <a:rPr lang="fi-FI" dirty="0"/>
              <a:t> European </a:t>
            </a:r>
            <a:r>
              <a:rPr lang="fi-FI" dirty="0" err="1"/>
              <a:t>Academies</a:t>
            </a:r>
            <a:r>
              <a:rPr lang="fi-FI" dirty="0"/>
              <a:t>) ja Suomen ALLEA jäsen on Suomen </a:t>
            </a:r>
            <a:r>
              <a:rPr lang="fi-FI" dirty="0" smtClean="0"/>
              <a:t>Akatemia</a:t>
            </a:r>
            <a:r>
              <a:rPr lang="en-US" dirty="0" smtClean="0"/>
              <a:t>:” </a:t>
            </a:r>
            <a:r>
              <a:rPr lang="en-US" dirty="0"/>
              <a:t>Human subject protocols should not be violated: this implies complying with the requirement of informed consent on the basis of adequate</a:t>
            </a:r>
          </a:p>
          <a:p>
            <a:r>
              <a:rPr lang="en-US" dirty="0"/>
              <a:t>and appropriate information, and to voluntary agreement to participate, treating personal information with highest possible confidentiality</a:t>
            </a:r>
            <a:r>
              <a:rPr lang="en-US" dirty="0" smtClean="0"/>
              <a:t>. </a:t>
            </a:r>
            <a:r>
              <a:rPr lang="en-US" dirty="0" err="1" smtClean="0"/>
              <a:t>Ohjeistus</a:t>
            </a:r>
            <a:r>
              <a:rPr lang="en-US" dirty="0" smtClean="0"/>
              <a:t> </a:t>
            </a:r>
            <a:r>
              <a:rPr lang="en-US" dirty="0" err="1" smtClean="0"/>
              <a:t>luotu</a:t>
            </a:r>
            <a:r>
              <a:rPr lang="en-US" dirty="0" smtClean="0"/>
              <a:t> H2020 </a:t>
            </a:r>
            <a:r>
              <a:rPr lang="en-US" dirty="0" err="1" smtClean="0"/>
              <a:t>hankkeille</a:t>
            </a:r>
            <a:r>
              <a:rPr lang="en-US" dirty="0" smtClean="0"/>
              <a:t> </a:t>
            </a:r>
            <a:r>
              <a:rPr lang="en-US" dirty="0" err="1" smtClean="0"/>
              <a:t>mutta</a:t>
            </a:r>
            <a:r>
              <a:rPr lang="en-US" dirty="0" smtClean="0"/>
              <a:t> </a:t>
            </a:r>
            <a:r>
              <a:rPr lang="en-US" dirty="0" err="1" smtClean="0"/>
              <a:t>uusi</a:t>
            </a:r>
            <a:r>
              <a:rPr lang="en-US" dirty="0" smtClean="0"/>
              <a:t> </a:t>
            </a:r>
            <a:r>
              <a:rPr lang="en-US" dirty="0" err="1" smtClean="0"/>
              <a:t>versio</a:t>
            </a:r>
            <a:r>
              <a:rPr lang="en-US" dirty="0" smtClean="0"/>
              <a:t> </a:t>
            </a:r>
            <a:r>
              <a:rPr lang="en-US" dirty="0" err="1" smtClean="0"/>
              <a:t>tulossa</a:t>
            </a:r>
            <a:r>
              <a:rPr lang="en-US" dirty="0" smtClean="0"/>
              <a:t>,  </a:t>
            </a:r>
            <a:r>
              <a:rPr lang="en-US" dirty="0" err="1" smtClean="0"/>
              <a:t>tarkoitettu</a:t>
            </a:r>
            <a:r>
              <a:rPr lang="en-US" dirty="0" smtClean="0"/>
              <a:t> </a:t>
            </a:r>
            <a:r>
              <a:rPr lang="en-US" dirty="0" err="1" smtClean="0"/>
              <a:t>koko</a:t>
            </a:r>
            <a:r>
              <a:rPr lang="en-US" dirty="0" smtClean="0"/>
              <a:t> ERA </a:t>
            </a:r>
            <a:r>
              <a:rPr lang="en-US" dirty="0" err="1" smtClean="0"/>
              <a:t>käyttöön</a:t>
            </a:r>
            <a:r>
              <a:rPr lang="en-US" dirty="0" smtClean="0"/>
              <a:t> </a:t>
            </a:r>
            <a:r>
              <a:rPr lang="fi-FI" sz="1200" u="sng" dirty="0">
                <a:hlinkClick r:id="rId2"/>
              </a:rPr>
              <a:t>http://ec.europa.eu/research/participants/data/ref/h2020/other/hi/h2020-ethics_code-of-conduct_en.pdf</a:t>
            </a:r>
            <a:r>
              <a:rPr lang="fi-FI" sz="1200" dirty="0"/>
              <a:t> . </a:t>
            </a:r>
            <a:endParaRPr lang="en-US" sz="1200" dirty="0"/>
          </a:p>
          <a:p>
            <a:endParaRPr lang="en-US" dirty="0"/>
          </a:p>
        </p:txBody>
      </p:sp>
      <p:sp>
        <p:nvSpPr>
          <p:cNvPr id="4" name="Date Placeholder 3"/>
          <p:cNvSpPr>
            <a:spLocks noGrp="1"/>
          </p:cNvSpPr>
          <p:nvPr>
            <p:ph type="dt" sz="half" idx="15"/>
          </p:nvPr>
        </p:nvSpPr>
        <p:spPr/>
        <p:txBody>
          <a:bodyPr/>
          <a:lstStyle/>
          <a:p>
            <a:pPr>
              <a:defRPr/>
            </a:pPr>
            <a:fld id="{24CBB682-87B2-4236-AF78-B49807E7713E}" type="datetime1">
              <a:rPr lang="fi-FI" smtClean="0"/>
              <a:t>10.4.2017</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5</a:t>
            </a:fld>
            <a:endParaRPr lang="fi-FI"/>
          </a:p>
        </p:txBody>
      </p:sp>
    </p:spTree>
    <p:extLst>
      <p:ext uri="{BB962C8B-B14F-4D97-AF65-F5344CB8AC3E}">
        <p14:creationId xmlns:p14="http://schemas.microsoft.com/office/powerpoint/2010/main" val="88859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Horizon 2020 </a:t>
            </a:r>
            <a:r>
              <a:rPr lang="en-US" dirty="0" err="1" smtClean="0"/>
              <a:t>hankkeessa</a:t>
            </a:r>
            <a:r>
              <a:rPr lang="en-US" dirty="0" smtClean="0"/>
              <a:t> </a:t>
            </a:r>
            <a:r>
              <a:rPr lang="en-US" dirty="0" err="1" smtClean="0"/>
              <a:t>käytännessääntöjä</a:t>
            </a:r>
            <a:r>
              <a:rPr lang="en-US" dirty="0" smtClean="0"/>
              <a:t> </a:t>
            </a:r>
            <a:r>
              <a:rPr lang="en-US" dirty="0" err="1" smtClean="0"/>
              <a:t>tietosuojasta</a:t>
            </a:r>
            <a:endParaRPr lang="en-US" dirty="0"/>
          </a:p>
        </p:txBody>
      </p:sp>
      <p:sp>
        <p:nvSpPr>
          <p:cNvPr id="3" name="Content Placeholder 2"/>
          <p:cNvSpPr>
            <a:spLocks noGrp="1"/>
          </p:cNvSpPr>
          <p:nvPr>
            <p:ph sz="quarter" idx="14"/>
          </p:nvPr>
        </p:nvSpPr>
        <p:spPr/>
        <p:txBody>
          <a:bodyPr/>
          <a:lstStyle/>
          <a:p>
            <a:r>
              <a:rPr lang="fi-FI" dirty="0"/>
              <a:t> Henkilötietojen käsittelyä käsitellään EU:ssa osana  tutkimusetiikkaa ja integriteettiä, </a:t>
            </a:r>
            <a:r>
              <a:rPr lang="fi-FI" dirty="0" err="1"/>
              <a:t>research</a:t>
            </a:r>
            <a:r>
              <a:rPr lang="fi-FI" dirty="0"/>
              <a:t> </a:t>
            </a:r>
            <a:r>
              <a:rPr lang="fi-FI" dirty="0" err="1"/>
              <a:t>ethics</a:t>
            </a:r>
            <a:r>
              <a:rPr lang="fi-FI" dirty="0"/>
              <a:t> ja </a:t>
            </a:r>
            <a:r>
              <a:rPr lang="fi-FI" dirty="0" err="1" smtClean="0"/>
              <a:t>research</a:t>
            </a:r>
            <a:r>
              <a:rPr lang="fi-FI" dirty="0" smtClean="0"/>
              <a:t> </a:t>
            </a:r>
            <a:r>
              <a:rPr lang="fi-FI" dirty="0" err="1" smtClean="0"/>
              <a:t>integrity</a:t>
            </a:r>
            <a:r>
              <a:rPr lang="fi-FI" dirty="0"/>
              <a:t>. </a:t>
            </a:r>
            <a:r>
              <a:rPr lang="fi-FI" dirty="0" smtClean="0"/>
              <a:t> </a:t>
            </a:r>
            <a:r>
              <a:rPr lang="fi-FI" dirty="0" err="1" smtClean="0"/>
              <a:t>Voisikonäistä</a:t>
            </a:r>
            <a:r>
              <a:rPr lang="fi-FI" dirty="0" smtClean="0"/>
              <a:t> kehittää Suomen korkeakouluille/ ERA käytännesäännöt henkilötietojen käytölle osana tutkimusdataa</a:t>
            </a:r>
            <a:r>
              <a:rPr lang="fi-FI" dirty="0"/>
              <a:t> </a:t>
            </a:r>
            <a:r>
              <a:rPr lang="fi-FI" dirty="0" smtClean="0"/>
              <a:t>?</a:t>
            </a:r>
          </a:p>
          <a:p>
            <a:r>
              <a:rPr lang="fi-FI" dirty="0"/>
              <a:t> </a:t>
            </a:r>
            <a:r>
              <a:rPr lang="fi-FI" sz="1200" u="sng" dirty="0" smtClean="0">
                <a:hlinkClick r:id="rId2"/>
              </a:rPr>
              <a:t>http</a:t>
            </a:r>
            <a:r>
              <a:rPr lang="fi-FI" sz="1200" u="sng" dirty="0">
                <a:hlinkClick r:id="rId2"/>
              </a:rPr>
              <a:t>://</a:t>
            </a:r>
            <a:r>
              <a:rPr lang="fi-FI" sz="1200" u="sng" dirty="0" smtClean="0">
                <a:hlinkClick r:id="rId2"/>
              </a:rPr>
              <a:t>ec.europa.eu/research/participants/data/ref/h2020/grants_manual/hi/ethics/h2020_hi_ethics-self-assess_en.pdf</a:t>
            </a:r>
            <a:r>
              <a:rPr lang="fi-FI" sz="1200" u="sng" dirty="0" smtClean="0"/>
              <a:t> </a:t>
            </a:r>
            <a:r>
              <a:rPr lang="fi-FI" sz="1200" dirty="0"/>
              <a:t> </a:t>
            </a:r>
            <a:endParaRPr lang="en-US" sz="1200" dirty="0"/>
          </a:p>
          <a:p>
            <a:r>
              <a:rPr lang="fi-FI" sz="1200" u="sng" dirty="0" smtClean="0">
                <a:hlinkClick r:id="rId3"/>
              </a:rPr>
              <a:t>http</a:t>
            </a:r>
            <a:r>
              <a:rPr lang="fi-FI" sz="1200" u="sng" dirty="0">
                <a:hlinkClick r:id="rId3"/>
              </a:rPr>
              <a:t>://ec.europa.eu/research/participants/docs/h2020-funding-guide/cross-cutting-issues/ethics_en.htm</a:t>
            </a:r>
            <a:endParaRPr lang="en-US" sz="1200" dirty="0"/>
          </a:p>
          <a:p>
            <a:r>
              <a:rPr lang="fi-FI" sz="1200" u="sng" dirty="0">
                <a:hlinkClick r:id="rId4"/>
              </a:rPr>
              <a:t>http://ec.europa.eu/research/participants/docs/h2020-funding-guide/grants/from-evaluation-to-grant-signature/grant-preparation/ethics_review_en.htm</a:t>
            </a:r>
            <a:endParaRPr lang="en-US" sz="1200" dirty="0"/>
          </a:p>
          <a:p>
            <a:endParaRPr lang="en-US" dirty="0"/>
          </a:p>
        </p:txBody>
      </p:sp>
      <p:sp>
        <p:nvSpPr>
          <p:cNvPr id="4" name="Date Placeholder 3"/>
          <p:cNvSpPr>
            <a:spLocks noGrp="1"/>
          </p:cNvSpPr>
          <p:nvPr>
            <p:ph type="dt" sz="half" idx="15"/>
          </p:nvPr>
        </p:nvSpPr>
        <p:spPr/>
        <p:txBody>
          <a:bodyPr/>
          <a:lstStyle/>
          <a:p>
            <a:pPr>
              <a:defRPr/>
            </a:pPr>
            <a:fld id="{24CBB682-87B2-4236-AF78-B49807E7713E}" type="datetime1">
              <a:rPr lang="fi-FI" smtClean="0"/>
              <a:t>10.4.2017</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6</a:t>
            </a:fld>
            <a:endParaRPr lang="fi-FI"/>
          </a:p>
        </p:txBody>
      </p:sp>
    </p:spTree>
    <p:extLst>
      <p:ext uri="{BB962C8B-B14F-4D97-AF65-F5344CB8AC3E}">
        <p14:creationId xmlns:p14="http://schemas.microsoft.com/office/powerpoint/2010/main" val="664272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Asetus</a:t>
            </a:r>
            <a:r>
              <a:rPr lang="en-US" dirty="0" smtClean="0"/>
              <a:t> </a:t>
            </a:r>
            <a:r>
              <a:rPr lang="en-US" dirty="0" err="1" smtClean="0"/>
              <a:t>mahdollistaa</a:t>
            </a:r>
            <a:r>
              <a:rPr lang="en-US" dirty="0" smtClean="0"/>
              <a:t> </a:t>
            </a:r>
            <a:r>
              <a:rPr lang="en-US" dirty="0" err="1" smtClean="0"/>
              <a:t>tutkimuksen</a:t>
            </a:r>
            <a:r>
              <a:rPr lang="en-US" dirty="0" smtClean="0"/>
              <a:t>: </a:t>
            </a:r>
            <a:r>
              <a:rPr lang="en-US" dirty="0" err="1" smtClean="0"/>
              <a:t>Anonymisointi</a:t>
            </a:r>
            <a:r>
              <a:rPr lang="en-US" dirty="0" smtClean="0"/>
              <a:t>, </a:t>
            </a:r>
            <a:r>
              <a:rPr lang="en-US" dirty="0" err="1" smtClean="0"/>
              <a:t>johtolause</a:t>
            </a:r>
            <a:r>
              <a:rPr lang="en-US" dirty="0" smtClean="0"/>
              <a:t> 26   </a:t>
            </a:r>
            <a:endParaRPr lang="en-US" dirty="0"/>
          </a:p>
        </p:txBody>
      </p:sp>
      <p:sp>
        <p:nvSpPr>
          <p:cNvPr id="3" name="Content Placeholder 2"/>
          <p:cNvSpPr>
            <a:spLocks noGrp="1"/>
          </p:cNvSpPr>
          <p:nvPr>
            <p:ph sz="quarter" idx="14"/>
          </p:nvPr>
        </p:nvSpPr>
        <p:spPr/>
        <p:txBody>
          <a:bodyPr/>
          <a:lstStyle/>
          <a:p>
            <a:r>
              <a:rPr lang="fi-FI" dirty="0" smtClean="0"/>
              <a:t>Jotta </a:t>
            </a:r>
            <a:r>
              <a:rPr lang="fi-FI" dirty="0"/>
              <a:t>voidaan määrittää, onko luonnollinen henkilö tunnistettavissa, on otettava huomioon kaikki keinot, joita joko rekisterinpitäjä tai muu henkilö voi kohtuullisen todennäköisesti käyttää mainitun luonnollisen henkilön tunnistamiseen suoraan tai välillisesti, kuten kyseisen henkilön erottaminen muista. Jotta voidaan varmistaa, voidaanko keinoja kohtuullisen todennäköisesti käyttää luonnollisen henkilön tunnistamiseen, on otettava huomioon kaikki objektiiviset tekijät, kuten tunnistamisesta aiheutuvat kulut ja tunnistamiseen tarvittava aika sekä käsittelyajankohtana käytettävissä oleva teknologia ja tekninen kehitys. </a:t>
            </a:r>
            <a:endParaRPr lang="en-US" dirty="0"/>
          </a:p>
        </p:txBody>
      </p:sp>
      <p:sp>
        <p:nvSpPr>
          <p:cNvPr id="4" name="Date Placeholder 3"/>
          <p:cNvSpPr>
            <a:spLocks noGrp="1"/>
          </p:cNvSpPr>
          <p:nvPr>
            <p:ph type="dt" sz="half" idx="15"/>
          </p:nvPr>
        </p:nvSpPr>
        <p:spPr/>
        <p:txBody>
          <a:bodyPr/>
          <a:lstStyle/>
          <a:p>
            <a:pPr>
              <a:defRPr/>
            </a:pPr>
            <a:fld id="{24CBB682-87B2-4236-AF78-B49807E7713E}" type="datetime1">
              <a:rPr lang="fi-FI" smtClean="0"/>
              <a:t>10.4.2017</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7</a:t>
            </a:fld>
            <a:endParaRPr lang="fi-FI"/>
          </a:p>
        </p:txBody>
      </p:sp>
    </p:spTree>
    <p:extLst>
      <p:ext uri="{BB962C8B-B14F-4D97-AF65-F5344CB8AC3E}">
        <p14:creationId xmlns:p14="http://schemas.microsoft.com/office/powerpoint/2010/main" val="2816482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Asetus</a:t>
            </a:r>
            <a:r>
              <a:rPr lang="en-US" dirty="0" smtClean="0"/>
              <a:t> </a:t>
            </a:r>
            <a:r>
              <a:rPr lang="en-US" dirty="0" err="1" smtClean="0"/>
              <a:t>mahdollistaa</a:t>
            </a:r>
            <a:r>
              <a:rPr lang="en-US" dirty="0" smtClean="0"/>
              <a:t> </a:t>
            </a:r>
            <a:r>
              <a:rPr lang="en-US" dirty="0" err="1" smtClean="0"/>
              <a:t>tutkimuksen</a:t>
            </a:r>
            <a:r>
              <a:rPr lang="en-US" dirty="0" smtClean="0"/>
              <a:t>: </a:t>
            </a:r>
            <a:r>
              <a:rPr lang="en-US" dirty="0" err="1" smtClean="0"/>
              <a:t>Suostumus</a:t>
            </a:r>
            <a:r>
              <a:rPr lang="en-US" dirty="0" smtClean="0"/>
              <a:t>, </a:t>
            </a:r>
            <a:r>
              <a:rPr lang="en-US" dirty="0" err="1" smtClean="0"/>
              <a:t>johtolauseet</a:t>
            </a:r>
            <a:r>
              <a:rPr lang="en-US" dirty="0" smtClean="0"/>
              <a:t> 32 ja 33</a:t>
            </a:r>
            <a:endParaRPr lang="en-US" dirty="0"/>
          </a:p>
        </p:txBody>
      </p:sp>
      <p:sp>
        <p:nvSpPr>
          <p:cNvPr id="3" name="Content Placeholder 2"/>
          <p:cNvSpPr>
            <a:spLocks noGrp="1"/>
          </p:cNvSpPr>
          <p:nvPr>
            <p:ph sz="quarter" idx="14"/>
          </p:nvPr>
        </p:nvSpPr>
        <p:spPr/>
        <p:txBody>
          <a:bodyPr/>
          <a:lstStyle/>
          <a:p>
            <a:r>
              <a:rPr lang="fi-FI" dirty="0"/>
              <a:t>Usein tieteellisiä tutkimustarkoituksia varten tehtävän käsittelyn tarkoitusta ei ole mahdollista täysin määrittää siinä vaiheessa, kun henkilötietoja kerätään. Rekisteröity voi  antaa suostumuksensa </a:t>
            </a:r>
            <a:r>
              <a:rPr lang="fi-FI" dirty="0" err="1"/>
              <a:t>tietyille</a:t>
            </a:r>
            <a:r>
              <a:rPr lang="fi-FI" dirty="0"/>
              <a:t> tieteellisen tutkimuksen aloille sillä , kun noudatetaan tieteellisen tutkimuksen tunnustettuja eettisiä standardeja. Rekisteröidyillä on oltava mahdollisuus antaa suostumuksensa ainoastaan </a:t>
            </a:r>
            <a:r>
              <a:rPr lang="fi-FI" dirty="0" err="1"/>
              <a:t>tietyille</a:t>
            </a:r>
            <a:r>
              <a:rPr lang="fi-FI" dirty="0"/>
              <a:t> tutkimusaloille tai tutkimushankkeiden osille siinä määrin kuin tarkoitus sen mahdollistaa.</a:t>
            </a:r>
            <a:endParaRPr lang="en-US" dirty="0"/>
          </a:p>
          <a:p>
            <a:endParaRPr lang="en-US" dirty="0"/>
          </a:p>
        </p:txBody>
      </p:sp>
      <p:sp>
        <p:nvSpPr>
          <p:cNvPr id="4" name="Date Placeholder 3"/>
          <p:cNvSpPr>
            <a:spLocks noGrp="1"/>
          </p:cNvSpPr>
          <p:nvPr>
            <p:ph type="dt" sz="half" idx="15"/>
          </p:nvPr>
        </p:nvSpPr>
        <p:spPr/>
        <p:txBody>
          <a:bodyPr/>
          <a:lstStyle/>
          <a:p>
            <a:pPr>
              <a:defRPr/>
            </a:pPr>
            <a:fld id="{24CBB682-87B2-4236-AF78-B49807E7713E}" type="datetime1">
              <a:rPr lang="fi-FI" smtClean="0"/>
              <a:t>10.4.2017</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8</a:t>
            </a:fld>
            <a:endParaRPr lang="fi-FI"/>
          </a:p>
        </p:txBody>
      </p:sp>
    </p:spTree>
    <p:extLst>
      <p:ext uri="{BB962C8B-B14F-4D97-AF65-F5344CB8AC3E}">
        <p14:creationId xmlns:p14="http://schemas.microsoft.com/office/powerpoint/2010/main" val="151925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a:t>Asetus</a:t>
            </a:r>
            <a:r>
              <a:rPr lang="en-US" dirty="0"/>
              <a:t> </a:t>
            </a:r>
            <a:r>
              <a:rPr lang="en-US" dirty="0" err="1"/>
              <a:t>mahdollistaa</a:t>
            </a:r>
            <a:r>
              <a:rPr lang="en-US" dirty="0"/>
              <a:t> </a:t>
            </a:r>
            <a:r>
              <a:rPr lang="en-US" dirty="0" err="1"/>
              <a:t>tutkimuksen</a:t>
            </a:r>
            <a:r>
              <a:rPr lang="en-US" dirty="0"/>
              <a:t>: </a:t>
            </a:r>
            <a:r>
              <a:rPr lang="en-US" dirty="0" err="1"/>
              <a:t>Suostumus</a:t>
            </a:r>
            <a:r>
              <a:rPr lang="en-US" dirty="0"/>
              <a:t>, </a:t>
            </a:r>
            <a:r>
              <a:rPr lang="en-US" dirty="0" err="1"/>
              <a:t>johtolauseet</a:t>
            </a:r>
            <a:r>
              <a:rPr lang="en-US" dirty="0"/>
              <a:t> 32 ja </a:t>
            </a:r>
            <a:r>
              <a:rPr lang="en-US" dirty="0" smtClean="0"/>
              <a:t>33 </a:t>
            </a:r>
            <a:r>
              <a:rPr lang="en-US" dirty="0" err="1" smtClean="0"/>
              <a:t>jatkuu</a:t>
            </a:r>
            <a:endParaRPr lang="en-US" dirty="0"/>
          </a:p>
        </p:txBody>
      </p:sp>
      <p:sp>
        <p:nvSpPr>
          <p:cNvPr id="3" name="Content Placeholder 2"/>
          <p:cNvSpPr>
            <a:spLocks noGrp="1"/>
          </p:cNvSpPr>
          <p:nvPr>
            <p:ph sz="quarter" idx="14"/>
          </p:nvPr>
        </p:nvSpPr>
        <p:spPr/>
        <p:txBody>
          <a:bodyPr/>
          <a:lstStyle/>
          <a:p>
            <a:r>
              <a:rPr lang="fi-FI" dirty="0"/>
              <a:t>Tutkittava voi antaa suostumuksensa tietojen pitkäaikaissäilytykseen ja käyttöön  </a:t>
            </a:r>
            <a:r>
              <a:rPr lang="fi-FI" dirty="0" err="1"/>
              <a:t>tietyille</a:t>
            </a:r>
            <a:r>
              <a:rPr lang="fi-FI" dirty="0"/>
              <a:t> tieteellisen tutkimuksen aloille sillä ehdolla, tietoja ei käytetä niiden antajan vahingoksi tai niiden antajan profilointiin että tietojen käyttäjä  sitoutuu  tietojen säilytyksessä ja  tietojen käytössä  noudattamaan tieteellisen tutkimuksen tunnustettuja eettisiä standardeja.</a:t>
            </a:r>
            <a:endParaRPr lang="en-US" dirty="0"/>
          </a:p>
          <a:p>
            <a:endParaRPr lang="en-US" dirty="0"/>
          </a:p>
        </p:txBody>
      </p:sp>
      <p:sp>
        <p:nvSpPr>
          <p:cNvPr id="4" name="Date Placeholder 3"/>
          <p:cNvSpPr>
            <a:spLocks noGrp="1"/>
          </p:cNvSpPr>
          <p:nvPr>
            <p:ph type="dt" sz="half" idx="15"/>
          </p:nvPr>
        </p:nvSpPr>
        <p:spPr/>
        <p:txBody>
          <a:bodyPr/>
          <a:lstStyle/>
          <a:p>
            <a:pPr>
              <a:defRPr/>
            </a:pPr>
            <a:fld id="{24CBB682-87B2-4236-AF78-B49807E7713E}" type="datetime1">
              <a:rPr lang="fi-FI" smtClean="0"/>
              <a:t>10.4.2017</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9</a:t>
            </a:fld>
            <a:endParaRPr lang="fi-FI"/>
          </a:p>
        </p:txBody>
      </p:sp>
    </p:spTree>
    <p:extLst>
      <p:ext uri="{BB962C8B-B14F-4D97-AF65-F5344CB8AC3E}">
        <p14:creationId xmlns:p14="http://schemas.microsoft.com/office/powerpoint/2010/main" val="3247120394"/>
      </p:ext>
    </p:extLst>
  </p:cSld>
  <p:clrMapOvr>
    <a:masterClrMapping/>
  </p:clrMapOvr>
</p:sld>
</file>

<file path=ppt/theme/theme1.xml><?xml version="1.0" encoding="utf-8"?>
<a:theme xmlns:a="http://schemas.openxmlformats.org/drawingml/2006/main" name="Aalto University">
  <a:themeElements>
    <a:clrScheme name="Aalto-yliopisto">
      <a:dk1>
        <a:sysClr val="windowText" lastClr="000000"/>
      </a:dk1>
      <a:lt1>
        <a:sysClr val="window" lastClr="FFFFFF"/>
      </a:lt1>
      <a:dk2>
        <a:srgbClr val="005EB8"/>
      </a:dk2>
      <a:lt2>
        <a:srgbClr val="8C857B"/>
      </a:lt2>
      <a:accent1>
        <a:srgbClr val="FFCD00"/>
      </a:accent1>
      <a:accent2>
        <a:srgbClr val="EF3340"/>
      </a:accent2>
      <a:accent3>
        <a:srgbClr val="005EB8"/>
      </a:accent3>
      <a:accent4>
        <a:srgbClr val="8C857B"/>
      </a:accent4>
      <a:accent5>
        <a:srgbClr val="7D55C7"/>
      </a:accent5>
      <a:accent6>
        <a:srgbClr val="00965E"/>
      </a:accent6>
      <a:hlink>
        <a:srgbClr val="000000"/>
      </a:hlink>
      <a:folHlink>
        <a:srgbClr val="928B81"/>
      </a:folHlink>
    </a:clrScheme>
    <a:fontScheme name="Aalto-yliopist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sz="2000" b="1"/>
        </a:defPPr>
      </a:lstStyle>
    </a:txDef>
  </a:objectDefaults>
  <a:extraClrSchemeLst/>
  <a:extLst>
    <a:ext uri="{05A4C25C-085E-4340-85A3-A5531E510DB2}">
      <thm15:themeFamily xmlns:thm15="http://schemas.microsoft.com/office/thememl/2012/main" name="Presentation1" id="{5DFF5384-7925-49C9-826D-99D946B8D539}" vid="{3183760B-E33B-4B04-9A52-658182C5CAD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AALTO_EN</Template>
  <TotalTime>0</TotalTime>
  <Words>1415</Words>
  <Application>Microsoft Office PowerPoint</Application>
  <PresentationFormat>Näytössä katseltava esitys (16:10)</PresentationFormat>
  <Paragraphs>126</Paragraphs>
  <Slides>23</Slides>
  <Notes>0</Notes>
  <HiddenSlides>0</HiddenSlides>
  <MMClips>0</MMClips>
  <ScaleCrop>false</ScaleCrop>
  <HeadingPairs>
    <vt:vector size="6" baseType="variant">
      <vt:variant>
        <vt:lpstr>Käytetyt fontit</vt:lpstr>
      </vt:variant>
      <vt:variant>
        <vt:i4>9</vt:i4>
      </vt:variant>
      <vt:variant>
        <vt:lpstr>Teema</vt:lpstr>
      </vt:variant>
      <vt:variant>
        <vt:i4>1</vt:i4>
      </vt:variant>
      <vt:variant>
        <vt:lpstr>Dian otsikot</vt:lpstr>
      </vt:variant>
      <vt:variant>
        <vt:i4>23</vt:i4>
      </vt:variant>
    </vt:vector>
  </HeadingPairs>
  <TitlesOfParts>
    <vt:vector size="33" baseType="lpstr">
      <vt:lpstr>Lucida Grande</vt:lpstr>
      <vt:lpstr>MS PGothic</vt:lpstr>
      <vt:lpstr>MS PGothic</vt:lpstr>
      <vt:lpstr>ヒラギノ角ゴ Pro W3</vt:lpstr>
      <vt:lpstr>Arial</vt:lpstr>
      <vt:lpstr>Calibri</vt:lpstr>
      <vt:lpstr>Courier New</vt:lpstr>
      <vt:lpstr>Georgia</vt:lpstr>
      <vt:lpstr>Times New Roman</vt:lpstr>
      <vt:lpstr>Aalto University</vt:lpstr>
      <vt:lpstr>Tutkimusdata ja tietosuoja-asetus OTK Maria Rehbinder</vt:lpstr>
      <vt:lpstr>Tietosuoja-asetuksen lähtökohta on perusoikeuspunninta, johtolauseet 3&amp;4 </vt:lpstr>
      <vt:lpstr>Päämääränä European Research Area ja harmonisoitu henkilötietojen käyttö</vt:lpstr>
      <vt:lpstr>Lissabonin sopimus 179 artikla lähtökohtana tietosuoja asetukselle</vt:lpstr>
      <vt:lpstr>The European Code of Conduct for Research Integrity</vt:lpstr>
      <vt:lpstr>Horizon 2020 hankkeessa käytännessääntöjä tietosuojasta</vt:lpstr>
      <vt:lpstr>Asetus mahdollistaa tutkimuksen: Anonymisointi, johtolause 26   </vt:lpstr>
      <vt:lpstr>Asetus mahdollistaa tutkimuksen: Suostumus, johtolauseet 32 ja 33</vt:lpstr>
      <vt:lpstr>Asetus mahdollistaa tutkimuksen: Suostumus, johtolauseet 32 ja 33 jatkuu</vt:lpstr>
      <vt:lpstr>Asetus mahdollistaa tutkimuksen: Tieteellinen tutkimus, johtolause 159</vt:lpstr>
      <vt:lpstr> 4 artikla , Määritelmät Tässä asetuksessa tarkoitetaan:</vt:lpstr>
      <vt:lpstr>4 artikla, Määritelmät</vt:lpstr>
      <vt:lpstr>5 artikla, Osoitusvelvollisuus </vt:lpstr>
      <vt:lpstr>Osoitusvelvollisuus</vt:lpstr>
      <vt:lpstr>Henkilötietojen käytön ennakkoarviointi digitaalisesti esim. Delft</vt:lpstr>
      <vt:lpstr>6 artikla, Suostumus </vt:lpstr>
      <vt:lpstr>ERA alueen tarkempi ohjeistus WP 29</vt:lpstr>
      <vt:lpstr>WP 29 lausunnot anonymisoinnista ja avoin data http://ec.europa.eu/justice/data-protection/article-29/documentation/opinion-recommendation/files/2013/wp207_en.pdf</vt:lpstr>
      <vt:lpstr>Johtolause 26) Tietosuojaa koskevia periaatteita on sovellettava</vt:lpstr>
      <vt:lpstr>Johtolause 26) Anonymisointi, Tietosuoja-asetuksessa</vt:lpstr>
      <vt:lpstr>Johtolause 26, Anonymisointi</vt:lpstr>
      <vt:lpstr>Tietosuojavaltuutetun ratkaisu</vt:lpstr>
      <vt:lpstr>Artikla 63 Yhdenmukaisuusmekanismi</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2017-04-01T06:01:46Z</dcterms:created>
  <dcterms:modified xsi:type="dcterms:W3CDTF">2017-04-10T06:54:44Z</dcterms:modified>
</cp:coreProperties>
</file>